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4"/>
  </p:notesMasterIdLst>
  <p:sldIdLst>
    <p:sldId id="256" r:id="rId2"/>
    <p:sldId id="258" r:id="rId3"/>
    <p:sldId id="260" r:id="rId4"/>
    <p:sldId id="314" r:id="rId5"/>
    <p:sldId id="316" r:id="rId6"/>
    <p:sldId id="265" r:id="rId7"/>
    <p:sldId id="266" r:id="rId8"/>
    <p:sldId id="267" r:id="rId9"/>
    <p:sldId id="268" r:id="rId10"/>
    <p:sldId id="317" r:id="rId11"/>
    <p:sldId id="318" r:id="rId12"/>
    <p:sldId id="319" r:id="rId13"/>
  </p:sldIdLst>
  <p:sldSz cx="9144000" cy="5143500" type="screen16x9"/>
  <p:notesSz cx="6858000" cy="9144000"/>
  <p:embeddedFontLst>
    <p:embeddedFont>
      <p:font typeface="Oswald" panose="00000500000000000000" charset="0"/>
      <p:regular r:id="rId15"/>
      <p:bold r:id="rId16"/>
    </p:embeddedFont>
    <p:embeddedFont>
      <p:font typeface="Roboto" panose="02000000000000000000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A2F4B2E-8EDE-42B6-B6E3-67527F905766}">
  <a:tblStyle styleId="{2A2F4B2E-8EDE-42B6-B6E3-67527F9057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50" d="100"/>
          <a:sy n="150" d="100"/>
        </p:scale>
        <p:origin x="51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ryab Khan" userId="f7e72828471b0229" providerId="LiveId" clId="{56B2B6E7-7C1D-47CE-9A47-EA0408ABF8CD}"/>
    <pc:docChg chg="undo custSel modSld">
      <pc:chgData name="Zaryab Khan" userId="f7e72828471b0229" providerId="LiveId" clId="{56B2B6E7-7C1D-47CE-9A47-EA0408ABF8CD}" dt="2023-09-29T21:41:06.497" v="602"/>
      <pc:docMkLst>
        <pc:docMk/>
      </pc:docMkLst>
      <pc:sldChg chg="modTransition">
        <pc:chgData name="Zaryab Khan" userId="f7e72828471b0229" providerId="LiveId" clId="{56B2B6E7-7C1D-47CE-9A47-EA0408ABF8CD}" dt="2023-09-29T21:41:06.497" v="602"/>
        <pc:sldMkLst>
          <pc:docMk/>
          <pc:sldMk cId="0" sldId="256"/>
        </pc:sldMkLst>
      </pc:sldChg>
      <pc:sldChg chg="modTransition">
        <pc:chgData name="Zaryab Khan" userId="f7e72828471b0229" providerId="LiveId" clId="{56B2B6E7-7C1D-47CE-9A47-EA0408ABF8CD}" dt="2023-09-29T21:41:06.497" v="602"/>
        <pc:sldMkLst>
          <pc:docMk/>
          <pc:sldMk cId="0" sldId="258"/>
        </pc:sldMkLst>
      </pc:sldChg>
      <pc:sldChg chg="modTransition">
        <pc:chgData name="Zaryab Khan" userId="f7e72828471b0229" providerId="LiveId" clId="{56B2B6E7-7C1D-47CE-9A47-EA0408ABF8CD}" dt="2023-09-29T21:41:06.497" v="602"/>
        <pc:sldMkLst>
          <pc:docMk/>
          <pc:sldMk cId="0" sldId="260"/>
        </pc:sldMkLst>
      </pc:sldChg>
      <pc:sldChg chg="addSp delSp modSp mod modTransition">
        <pc:chgData name="Zaryab Khan" userId="f7e72828471b0229" providerId="LiveId" clId="{56B2B6E7-7C1D-47CE-9A47-EA0408ABF8CD}" dt="2023-09-29T21:41:06.497" v="602"/>
        <pc:sldMkLst>
          <pc:docMk/>
          <pc:sldMk cId="0" sldId="265"/>
        </pc:sldMkLst>
        <pc:graphicFrameChg chg="mod">
          <ac:chgData name="Zaryab Khan" userId="f7e72828471b0229" providerId="LiveId" clId="{56B2B6E7-7C1D-47CE-9A47-EA0408ABF8CD}" dt="2023-09-29T21:28:30.163" v="13"/>
          <ac:graphicFrameMkLst>
            <pc:docMk/>
            <pc:sldMk cId="0" sldId="265"/>
            <ac:graphicFrameMk id="11" creationId="{CA751010-218A-94DE-4313-4CF5EB18A4FA}"/>
          </ac:graphicFrameMkLst>
        </pc:graphicFrameChg>
        <pc:graphicFrameChg chg="add del mod">
          <ac:chgData name="Zaryab Khan" userId="f7e72828471b0229" providerId="LiveId" clId="{56B2B6E7-7C1D-47CE-9A47-EA0408ABF8CD}" dt="2023-09-29T21:27:03.959" v="3"/>
          <ac:graphicFrameMkLst>
            <pc:docMk/>
            <pc:sldMk cId="0" sldId="265"/>
            <ac:graphicFrameMk id="12" creationId="{99B41794-2B5E-9167-8B4B-46FDF4AB7EDE}"/>
          </ac:graphicFrameMkLst>
        </pc:graphicFrameChg>
      </pc:sldChg>
      <pc:sldChg chg="addSp delSp modSp mod modTransition modAnim">
        <pc:chgData name="Zaryab Khan" userId="f7e72828471b0229" providerId="LiveId" clId="{56B2B6E7-7C1D-47CE-9A47-EA0408ABF8CD}" dt="2023-09-29T21:41:06.497" v="602"/>
        <pc:sldMkLst>
          <pc:docMk/>
          <pc:sldMk cId="0" sldId="266"/>
        </pc:sldMkLst>
        <pc:spChg chg="mod">
          <ac:chgData name="Zaryab Khan" userId="f7e72828471b0229" providerId="LiveId" clId="{56B2B6E7-7C1D-47CE-9A47-EA0408ABF8CD}" dt="2023-09-29T21:29:02.196" v="52"/>
          <ac:spMkLst>
            <pc:docMk/>
            <pc:sldMk cId="0" sldId="266"/>
            <ac:spMk id="3" creationId="{159BC930-6A92-B931-AFD7-4258DD460D64}"/>
          </ac:spMkLst>
        </pc:spChg>
        <pc:spChg chg="mod">
          <ac:chgData name="Zaryab Khan" userId="f7e72828471b0229" providerId="LiveId" clId="{56B2B6E7-7C1D-47CE-9A47-EA0408ABF8CD}" dt="2023-09-29T21:29:02.196" v="52"/>
          <ac:spMkLst>
            <pc:docMk/>
            <pc:sldMk cId="0" sldId="266"/>
            <ac:spMk id="4" creationId="{01EF032B-E4F4-3E6B-037F-F9F83FCE5BDD}"/>
          </ac:spMkLst>
        </pc:spChg>
        <pc:spChg chg="mod">
          <ac:chgData name="Zaryab Khan" userId="f7e72828471b0229" providerId="LiveId" clId="{56B2B6E7-7C1D-47CE-9A47-EA0408ABF8CD}" dt="2023-09-29T21:29:02.196" v="52"/>
          <ac:spMkLst>
            <pc:docMk/>
            <pc:sldMk cId="0" sldId="266"/>
            <ac:spMk id="5" creationId="{D753622C-008E-D5B7-871A-CDD1D42CDE2A}"/>
          </ac:spMkLst>
        </pc:spChg>
        <pc:spChg chg="mod">
          <ac:chgData name="Zaryab Khan" userId="f7e72828471b0229" providerId="LiveId" clId="{56B2B6E7-7C1D-47CE-9A47-EA0408ABF8CD}" dt="2023-09-29T21:29:02.196" v="52"/>
          <ac:spMkLst>
            <pc:docMk/>
            <pc:sldMk cId="0" sldId="266"/>
            <ac:spMk id="6" creationId="{3C502883-13B1-5221-256A-C2B63D070F26}"/>
          </ac:spMkLst>
        </pc:spChg>
        <pc:spChg chg="mod">
          <ac:chgData name="Zaryab Khan" userId="f7e72828471b0229" providerId="LiveId" clId="{56B2B6E7-7C1D-47CE-9A47-EA0408ABF8CD}" dt="2023-09-29T21:29:02.196" v="52"/>
          <ac:spMkLst>
            <pc:docMk/>
            <pc:sldMk cId="0" sldId="266"/>
            <ac:spMk id="7" creationId="{BA4255C7-0656-EF9D-7540-AB0B0133BE46}"/>
          </ac:spMkLst>
        </pc:spChg>
        <pc:spChg chg="mod">
          <ac:chgData name="Zaryab Khan" userId="f7e72828471b0229" providerId="LiveId" clId="{56B2B6E7-7C1D-47CE-9A47-EA0408ABF8CD}" dt="2023-09-29T21:29:02.196" v="52"/>
          <ac:spMkLst>
            <pc:docMk/>
            <pc:sldMk cId="0" sldId="266"/>
            <ac:spMk id="8" creationId="{58FDCBAB-014B-AAC6-B4EB-D5AE0208A342}"/>
          </ac:spMkLst>
        </pc:spChg>
        <pc:spChg chg="add del mod">
          <ac:chgData name="Zaryab Khan" userId="f7e72828471b0229" providerId="LiveId" clId="{56B2B6E7-7C1D-47CE-9A47-EA0408ABF8CD}" dt="2023-09-29T21:29:24.535" v="65" actId="478"/>
          <ac:spMkLst>
            <pc:docMk/>
            <pc:sldMk cId="0" sldId="266"/>
            <ac:spMk id="10" creationId="{FCA91694-75A7-6292-43E7-EE774DA313C7}"/>
          </ac:spMkLst>
        </pc:spChg>
        <pc:spChg chg="add del mod">
          <ac:chgData name="Zaryab Khan" userId="f7e72828471b0229" providerId="LiveId" clId="{56B2B6E7-7C1D-47CE-9A47-EA0408ABF8CD}" dt="2023-09-29T21:29:23.438" v="64" actId="478"/>
          <ac:spMkLst>
            <pc:docMk/>
            <pc:sldMk cId="0" sldId="266"/>
            <ac:spMk id="12" creationId="{AE946587-A7FB-C11C-EC28-510BBC15E96A}"/>
          </ac:spMkLst>
        </pc:spChg>
        <pc:spChg chg="add del mod">
          <ac:chgData name="Zaryab Khan" userId="f7e72828471b0229" providerId="LiveId" clId="{56B2B6E7-7C1D-47CE-9A47-EA0408ABF8CD}" dt="2023-09-29T21:29:20.388" v="62" actId="478"/>
          <ac:spMkLst>
            <pc:docMk/>
            <pc:sldMk cId="0" sldId="266"/>
            <ac:spMk id="14" creationId="{674E0031-8B79-3867-7E87-223C7271778D}"/>
          </ac:spMkLst>
        </pc:spChg>
        <pc:spChg chg="add del mod">
          <ac:chgData name="Zaryab Khan" userId="f7e72828471b0229" providerId="LiveId" clId="{56B2B6E7-7C1D-47CE-9A47-EA0408ABF8CD}" dt="2023-09-29T21:29:21.980" v="63" actId="478"/>
          <ac:spMkLst>
            <pc:docMk/>
            <pc:sldMk cId="0" sldId="266"/>
            <ac:spMk id="16" creationId="{67E6D523-03C7-B999-76D9-417C977FA78C}"/>
          </ac:spMkLst>
        </pc:spChg>
        <pc:spChg chg="add mod topLvl">
          <ac:chgData name="Zaryab Khan" userId="f7e72828471b0229" providerId="LiveId" clId="{56B2B6E7-7C1D-47CE-9A47-EA0408ABF8CD}" dt="2023-09-29T21:38:08.637" v="558" actId="164"/>
          <ac:spMkLst>
            <pc:docMk/>
            <pc:sldMk cId="0" sldId="266"/>
            <ac:spMk id="18" creationId="{C7EBE804-C348-8AFA-D185-3F14F82931BA}"/>
          </ac:spMkLst>
        </pc:spChg>
        <pc:spChg chg="add mod ord">
          <ac:chgData name="Zaryab Khan" userId="f7e72828471b0229" providerId="LiveId" clId="{56B2B6E7-7C1D-47CE-9A47-EA0408ABF8CD}" dt="2023-09-29T21:38:08.637" v="558" actId="164"/>
          <ac:spMkLst>
            <pc:docMk/>
            <pc:sldMk cId="0" sldId="266"/>
            <ac:spMk id="21" creationId="{60A55B3C-A512-81AC-2B18-0286E19B2705}"/>
          </ac:spMkLst>
        </pc:spChg>
        <pc:spChg chg="add mod">
          <ac:chgData name="Zaryab Khan" userId="f7e72828471b0229" providerId="LiveId" clId="{56B2B6E7-7C1D-47CE-9A47-EA0408ABF8CD}" dt="2023-09-29T21:38:08.637" v="558" actId="164"/>
          <ac:spMkLst>
            <pc:docMk/>
            <pc:sldMk cId="0" sldId="266"/>
            <ac:spMk id="23" creationId="{3EC1160B-3660-E16F-C285-84A608185947}"/>
          </ac:spMkLst>
        </pc:spChg>
        <pc:spChg chg="add mod">
          <ac:chgData name="Zaryab Khan" userId="f7e72828471b0229" providerId="LiveId" clId="{56B2B6E7-7C1D-47CE-9A47-EA0408ABF8CD}" dt="2023-09-29T21:39:41.129" v="575" actId="20577"/>
          <ac:spMkLst>
            <pc:docMk/>
            <pc:sldMk cId="0" sldId="266"/>
            <ac:spMk id="26" creationId="{BE788FD2-107A-7106-03E3-60FF7328EC66}"/>
          </ac:spMkLst>
        </pc:spChg>
        <pc:spChg chg="add mod">
          <ac:chgData name="Zaryab Khan" userId="f7e72828471b0229" providerId="LiveId" clId="{56B2B6E7-7C1D-47CE-9A47-EA0408ABF8CD}" dt="2023-09-29T21:38:08.229" v="557" actId="1036"/>
          <ac:spMkLst>
            <pc:docMk/>
            <pc:sldMk cId="0" sldId="266"/>
            <ac:spMk id="27" creationId="{EBF3B3EA-90F4-7BBC-CDAE-170B0EB03BD0}"/>
          </ac:spMkLst>
        </pc:spChg>
        <pc:spChg chg="add mod">
          <ac:chgData name="Zaryab Khan" userId="f7e72828471b0229" providerId="LiveId" clId="{56B2B6E7-7C1D-47CE-9A47-EA0408ABF8CD}" dt="2023-09-29T21:38:08.229" v="557" actId="1036"/>
          <ac:spMkLst>
            <pc:docMk/>
            <pc:sldMk cId="0" sldId="266"/>
            <ac:spMk id="28" creationId="{88A8111A-5A89-E517-4E5F-5C30272D259A}"/>
          </ac:spMkLst>
        </pc:spChg>
        <pc:spChg chg="del">
          <ac:chgData name="Zaryab Khan" userId="f7e72828471b0229" providerId="LiveId" clId="{56B2B6E7-7C1D-47CE-9A47-EA0408ABF8CD}" dt="2023-09-29T21:29:18.401" v="61" actId="478"/>
          <ac:spMkLst>
            <pc:docMk/>
            <pc:sldMk cId="0" sldId="266"/>
            <ac:spMk id="863" creationId="{00000000-0000-0000-0000-000000000000}"/>
          </ac:spMkLst>
        </pc:spChg>
        <pc:spChg chg="del">
          <ac:chgData name="Zaryab Khan" userId="f7e72828471b0229" providerId="LiveId" clId="{56B2B6E7-7C1D-47CE-9A47-EA0408ABF8CD}" dt="2023-09-29T21:29:18.401" v="61" actId="478"/>
          <ac:spMkLst>
            <pc:docMk/>
            <pc:sldMk cId="0" sldId="266"/>
            <ac:spMk id="864" creationId="{00000000-0000-0000-0000-000000000000}"/>
          </ac:spMkLst>
        </pc:spChg>
        <pc:spChg chg="del">
          <ac:chgData name="Zaryab Khan" userId="f7e72828471b0229" providerId="LiveId" clId="{56B2B6E7-7C1D-47CE-9A47-EA0408ABF8CD}" dt="2023-09-29T21:29:17.007" v="60" actId="478"/>
          <ac:spMkLst>
            <pc:docMk/>
            <pc:sldMk cId="0" sldId="266"/>
            <ac:spMk id="865" creationId="{00000000-0000-0000-0000-000000000000}"/>
          </ac:spMkLst>
        </pc:spChg>
        <pc:spChg chg="del">
          <ac:chgData name="Zaryab Khan" userId="f7e72828471b0229" providerId="LiveId" clId="{56B2B6E7-7C1D-47CE-9A47-EA0408ABF8CD}" dt="2023-09-29T21:29:17.007" v="60" actId="478"/>
          <ac:spMkLst>
            <pc:docMk/>
            <pc:sldMk cId="0" sldId="266"/>
            <ac:spMk id="866" creationId="{00000000-0000-0000-0000-000000000000}"/>
          </ac:spMkLst>
        </pc:spChg>
        <pc:spChg chg="mod">
          <ac:chgData name="Zaryab Khan" userId="f7e72828471b0229" providerId="LiveId" clId="{56B2B6E7-7C1D-47CE-9A47-EA0408ABF8CD}" dt="2023-09-29T21:28:56.147" v="51" actId="20577"/>
          <ac:spMkLst>
            <pc:docMk/>
            <pc:sldMk cId="0" sldId="266"/>
            <ac:spMk id="867" creationId="{00000000-0000-0000-0000-000000000000}"/>
          </ac:spMkLst>
        </pc:spChg>
        <pc:grpChg chg="add mod">
          <ac:chgData name="Zaryab Khan" userId="f7e72828471b0229" providerId="LiveId" clId="{56B2B6E7-7C1D-47CE-9A47-EA0408ABF8CD}" dt="2023-09-29T21:29:10.364" v="59" actId="1038"/>
          <ac:grpSpMkLst>
            <pc:docMk/>
            <pc:sldMk cId="0" sldId="266"/>
            <ac:grpSpMk id="2" creationId="{B225C6B0-06E3-2FC9-7D1B-90D555994921}"/>
          </ac:grpSpMkLst>
        </pc:grpChg>
        <pc:grpChg chg="add del mod">
          <ac:chgData name="Zaryab Khan" userId="f7e72828471b0229" providerId="LiveId" clId="{56B2B6E7-7C1D-47CE-9A47-EA0408ABF8CD}" dt="2023-09-29T21:31:07.119" v="71" actId="165"/>
          <ac:grpSpMkLst>
            <pc:docMk/>
            <pc:sldMk cId="0" sldId="266"/>
            <ac:grpSpMk id="20" creationId="{EF826905-80B1-768F-88F9-B94202593AD0}"/>
          </ac:grpSpMkLst>
        </pc:grpChg>
        <pc:grpChg chg="add mod">
          <ac:chgData name="Zaryab Khan" userId="f7e72828471b0229" providerId="LiveId" clId="{56B2B6E7-7C1D-47CE-9A47-EA0408ABF8CD}" dt="2023-09-29T21:38:08.637" v="558" actId="164"/>
          <ac:grpSpMkLst>
            <pc:docMk/>
            <pc:sldMk cId="0" sldId="266"/>
            <ac:grpSpMk id="29" creationId="{984671FB-ABD8-6D79-C9F6-DDD7D5FDF812}"/>
          </ac:grpSpMkLst>
        </pc:grpChg>
        <pc:grpChg chg="del">
          <ac:chgData name="Zaryab Khan" userId="f7e72828471b0229" providerId="LiveId" clId="{56B2B6E7-7C1D-47CE-9A47-EA0408ABF8CD}" dt="2023-09-29T21:29:18.401" v="61" actId="478"/>
          <ac:grpSpMkLst>
            <pc:docMk/>
            <pc:sldMk cId="0" sldId="266"/>
            <ac:grpSpMk id="868" creationId="{00000000-0000-0000-0000-000000000000}"/>
          </ac:grpSpMkLst>
        </pc:grpChg>
        <pc:grpChg chg="del">
          <ac:chgData name="Zaryab Khan" userId="f7e72828471b0229" providerId="LiveId" clId="{56B2B6E7-7C1D-47CE-9A47-EA0408ABF8CD}" dt="2023-09-29T21:29:17.007" v="60" actId="478"/>
          <ac:grpSpMkLst>
            <pc:docMk/>
            <pc:sldMk cId="0" sldId="266"/>
            <ac:grpSpMk id="871" creationId="{00000000-0000-0000-0000-000000000000}"/>
          </ac:grpSpMkLst>
        </pc:grpChg>
        <pc:grpChg chg="del">
          <ac:chgData name="Zaryab Khan" userId="f7e72828471b0229" providerId="LiveId" clId="{56B2B6E7-7C1D-47CE-9A47-EA0408ABF8CD}" dt="2023-09-29T21:28:45.196" v="14" actId="478"/>
          <ac:grpSpMkLst>
            <pc:docMk/>
            <pc:sldMk cId="0" sldId="266"/>
            <ac:grpSpMk id="874" creationId="{00000000-0000-0000-0000-000000000000}"/>
          </ac:grpSpMkLst>
        </pc:grpChg>
        <pc:cxnChg chg="add mod topLvl">
          <ac:chgData name="Zaryab Khan" userId="f7e72828471b0229" providerId="LiveId" clId="{56B2B6E7-7C1D-47CE-9A47-EA0408ABF8CD}" dt="2023-09-29T21:38:08.637" v="558" actId="164"/>
          <ac:cxnSpMkLst>
            <pc:docMk/>
            <pc:sldMk cId="0" sldId="266"/>
            <ac:cxnSpMk id="17" creationId="{EE906163-41D6-B29E-E458-8AB6F89B0BC8}"/>
          </ac:cxnSpMkLst>
        </pc:cxnChg>
        <pc:cxnChg chg="add mod topLvl">
          <ac:chgData name="Zaryab Khan" userId="f7e72828471b0229" providerId="LiveId" clId="{56B2B6E7-7C1D-47CE-9A47-EA0408ABF8CD}" dt="2023-09-29T21:38:08.637" v="558" actId="164"/>
          <ac:cxnSpMkLst>
            <pc:docMk/>
            <pc:sldMk cId="0" sldId="266"/>
            <ac:cxnSpMk id="19" creationId="{34FD8540-BF4E-B1E7-528A-28BB66C64079}"/>
          </ac:cxnSpMkLst>
        </pc:cxnChg>
        <pc:cxnChg chg="add mod ord">
          <ac:chgData name="Zaryab Khan" userId="f7e72828471b0229" providerId="LiveId" clId="{56B2B6E7-7C1D-47CE-9A47-EA0408ABF8CD}" dt="2023-09-29T21:38:08.637" v="558" actId="164"/>
          <ac:cxnSpMkLst>
            <pc:docMk/>
            <pc:sldMk cId="0" sldId="266"/>
            <ac:cxnSpMk id="22" creationId="{3508D5C3-32A2-11D5-1E59-26A1D10B5379}"/>
          </ac:cxnSpMkLst>
        </pc:cxnChg>
        <pc:cxnChg chg="add mod">
          <ac:chgData name="Zaryab Khan" userId="f7e72828471b0229" providerId="LiveId" clId="{56B2B6E7-7C1D-47CE-9A47-EA0408ABF8CD}" dt="2023-09-29T21:38:08.637" v="558" actId="164"/>
          <ac:cxnSpMkLst>
            <pc:docMk/>
            <pc:sldMk cId="0" sldId="266"/>
            <ac:cxnSpMk id="24" creationId="{31437C54-582D-A922-A3B8-3997DDF3541B}"/>
          </ac:cxnSpMkLst>
        </pc:cxnChg>
      </pc:sldChg>
      <pc:sldChg chg="addSp delSp modSp mod modTransition">
        <pc:chgData name="Zaryab Khan" userId="f7e72828471b0229" providerId="LiveId" clId="{56B2B6E7-7C1D-47CE-9A47-EA0408ABF8CD}" dt="2023-09-29T21:41:06.497" v="602"/>
        <pc:sldMkLst>
          <pc:docMk/>
          <pc:sldMk cId="0" sldId="267"/>
        </pc:sldMkLst>
        <pc:spChg chg="add del mod">
          <ac:chgData name="Zaryab Khan" userId="f7e72828471b0229" providerId="LiveId" clId="{56B2B6E7-7C1D-47CE-9A47-EA0408ABF8CD}" dt="2023-09-29T21:40:08.853" v="584" actId="478"/>
          <ac:spMkLst>
            <pc:docMk/>
            <pc:sldMk cId="0" sldId="267"/>
            <ac:spMk id="3" creationId="{4C03E585-4833-1B39-BA88-6106F389AF84}"/>
          </ac:spMkLst>
        </pc:spChg>
        <pc:spChg chg="add del mod">
          <ac:chgData name="Zaryab Khan" userId="f7e72828471b0229" providerId="LiveId" clId="{56B2B6E7-7C1D-47CE-9A47-EA0408ABF8CD}" dt="2023-09-29T21:40:09.779" v="585" actId="478"/>
          <ac:spMkLst>
            <pc:docMk/>
            <pc:sldMk cId="0" sldId="267"/>
            <ac:spMk id="5" creationId="{CF015568-A2E4-375E-D046-68BF30B8F3AE}"/>
          </ac:spMkLst>
        </pc:spChg>
        <pc:spChg chg="add del mod">
          <ac:chgData name="Zaryab Khan" userId="f7e72828471b0229" providerId="LiveId" clId="{56B2B6E7-7C1D-47CE-9A47-EA0408ABF8CD}" dt="2023-09-29T21:40:05.676" v="582" actId="478"/>
          <ac:spMkLst>
            <pc:docMk/>
            <pc:sldMk cId="0" sldId="267"/>
            <ac:spMk id="7" creationId="{C5C30A0A-D8F1-B843-B34E-C3CE24906D23}"/>
          </ac:spMkLst>
        </pc:spChg>
        <pc:spChg chg="add del mod">
          <ac:chgData name="Zaryab Khan" userId="f7e72828471b0229" providerId="LiveId" clId="{56B2B6E7-7C1D-47CE-9A47-EA0408ABF8CD}" dt="2023-09-29T21:40:17.916" v="590" actId="478"/>
          <ac:spMkLst>
            <pc:docMk/>
            <pc:sldMk cId="0" sldId="267"/>
            <ac:spMk id="9" creationId="{A28E33D0-159B-CB10-AF70-54B8BA8ADB2C}"/>
          </ac:spMkLst>
        </pc:spChg>
        <pc:spChg chg="add del mod">
          <ac:chgData name="Zaryab Khan" userId="f7e72828471b0229" providerId="LiveId" clId="{56B2B6E7-7C1D-47CE-9A47-EA0408ABF8CD}" dt="2023-09-29T21:40:14.986" v="588" actId="478"/>
          <ac:spMkLst>
            <pc:docMk/>
            <pc:sldMk cId="0" sldId="267"/>
            <ac:spMk id="11" creationId="{B6FEC9A0-0134-67C9-2E86-77F9F4504D9F}"/>
          </ac:spMkLst>
        </pc:spChg>
        <pc:spChg chg="add del mod">
          <ac:chgData name="Zaryab Khan" userId="f7e72828471b0229" providerId="LiveId" clId="{56B2B6E7-7C1D-47CE-9A47-EA0408ABF8CD}" dt="2023-09-29T21:40:18.780" v="591" actId="478"/>
          <ac:spMkLst>
            <pc:docMk/>
            <pc:sldMk cId="0" sldId="267"/>
            <ac:spMk id="13" creationId="{C2158CEA-D42E-3CAD-2309-72BB1F5C1C85}"/>
          </ac:spMkLst>
        </pc:spChg>
        <pc:spChg chg="mod">
          <ac:chgData name="Zaryab Khan" userId="f7e72828471b0229" providerId="LiveId" clId="{56B2B6E7-7C1D-47CE-9A47-EA0408ABF8CD}" dt="2023-09-29T21:40:34.781" v="600"/>
          <ac:spMkLst>
            <pc:docMk/>
            <pc:sldMk cId="0" sldId="267"/>
            <ac:spMk id="15" creationId="{F3AE9272-54E3-DAB1-A1CC-BBD54C8914FD}"/>
          </ac:spMkLst>
        </pc:spChg>
        <pc:spChg chg="mod">
          <ac:chgData name="Zaryab Khan" userId="f7e72828471b0229" providerId="LiveId" clId="{56B2B6E7-7C1D-47CE-9A47-EA0408ABF8CD}" dt="2023-09-29T21:40:34.781" v="600"/>
          <ac:spMkLst>
            <pc:docMk/>
            <pc:sldMk cId="0" sldId="267"/>
            <ac:spMk id="16" creationId="{B4E0C1B2-9117-46BD-896E-B8CCD53F4E6B}"/>
          </ac:spMkLst>
        </pc:spChg>
        <pc:spChg chg="mod">
          <ac:chgData name="Zaryab Khan" userId="f7e72828471b0229" providerId="LiveId" clId="{56B2B6E7-7C1D-47CE-9A47-EA0408ABF8CD}" dt="2023-09-29T21:40:34.781" v="600"/>
          <ac:spMkLst>
            <pc:docMk/>
            <pc:sldMk cId="0" sldId="267"/>
            <ac:spMk id="17" creationId="{37788FBD-F7C0-597A-1B9B-9069CE05B554}"/>
          </ac:spMkLst>
        </pc:spChg>
        <pc:spChg chg="mod">
          <ac:chgData name="Zaryab Khan" userId="f7e72828471b0229" providerId="LiveId" clId="{56B2B6E7-7C1D-47CE-9A47-EA0408ABF8CD}" dt="2023-09-29T21:40:34.781" v="600"/>
          <ac:spMkLst>
            <pc:docMk/>
            <pc:sldMk cId="0" sldId="267"/>
            <ac:spMk id="18" creationId="{D05C3323-EBDA-6D25-F37B-2F149ED53E3B}"/>
          </ac:spMkLst>
        </pc:spChg>
        <pc:spChg chg="mod">
          <ac:chgData name="Zaryab Khan" userId="f7e72828471b0229" providerId="LiveId" clId="{56B2B6E7-7C1D-47CE-9A47-EA0408ABF8CD}" dt="2023-09-29T21:40:34.781" v="600"/>
          <ac:spMkLst>
            <pc:docMk/>
            <pc:sldMk cId="0" sldId="267"/>
            <ac:spMk id="19" creationId="{DADE5800-5555-A293-566C-AC82BBCB0944}"/>
          </ac:spMkLst>
        </pc:spChg>
        <pc:spChg chg="mod">
          <ac:chgData name="Zaryab Khan" userId="f7e72828471b0229" providerId="LiveId" clId="{56B2B6E7-7C1D-47CE-9A47-EA0408ABF8CD}" dt="2023-09-29T21:40:34.781" v="600"/>
          <ac:spMkLst>
            <pc:docMk/>
            <pc:sldMk cId="0" sldId="267"/>
            <ac:spMk id="20" creationId="{A27E131C-1D95-C0D1-94F2-0DB1E4BDEED2}"/>
          </ac:spMkLst>
        </pc:spChg>
        <pc:spChg chg="mod">
          <ac:chgData name="Zaryab Khan" userId="f7e72828471b0229" providerId="LiveId" clId="{56B2B6E7-7C1D-47CE-9A47-EA0408ABF8CD}" dt="2023-09-29T21:40:23.747" v="599" actId="20577"/>
          <ac:spMkLst>
            <pc:docMk/>
            <pc:sldMk cId="0" sldId="267"/>
            <ac:spMk id="885" creationId="{00000000-0000-0000-0000-000000000000}"/>
          </ac:spMkLst>
        </pc:spChg>
        <pc:spChg chg="del">
          <ac:chgData name="Zaryab Khan" userId="f7e72828471b0229" providerId="LiveId" clId="{56B2B6E7-7C1D-47CE-9A47-EA0408ABF8CD}" dt="2023-09-29T21:40:13.401" v="587" actId="478"/>
          <ac:spMkLst>
            <pc:docMk/>
            <pc:sldMk cId="0" sldId="267"/>
            <ac:spMk id="886" creationId="{00000000-0000-0000-0000-000000000000}"/>
          </ac:spMkLst>
        </pc:spChg>
        <pc:spChg chg="del">
          <ac:chgData name="Zaryab Khan" userId="f7e72828471b0229" providerId="LiveId" clId="{56B2B6E7-7C1D-47CE-9A47-EA0408ABF8CD}" dt="2023-09-29T21:40:16.822" v="589" actId="478"/>
          <ac:spMkLst>
            <pc:docMk/>
            <pc:sldMk cId="0" sldId="267"/>
            <ac:spMk id="887" creationId="{00000000-0000-0000-0000-000000000000}"/>
          </ac:spMkLst>
        </pc:spChg>
        <pc:spChg chg="del">
          <ac:chgData name="Zaryab Khan" userId="f7e72828471b0229" providerId="LiveId" clId="{56B2B6E7-7C1D-47CE-9A47-EA0408ABF8CD}" dt="2023-09-29T21:40:00.419" v="576" actId="478"/>
          <ac:spMkLst>
            <pc:docMk/>
            <pc:sldMk cId="0" sldId="267"/>
            <ac:spMk id="888" creationId="{00000000-0000-0000-0000-000000000000}"/>
          </ac:spMkLst>
        </pc:spChg>
        <pc:spChg chg="del">
          <ac:chgData name="Zaryab Khan" userId="f7e72828471b0229" providerId="LiveId" clId="{56B2B6E7-7C1D-47CE-9A47-EA0408ABF8CD}" dt="2023-09-29T21:40:00.419" v="576" actId="478"/>
          <ac:spMkLst>
            <pc:docMk/>
            <pc:sldMk cId="0" sldId="267"/>
            <ac:spMk id="889" creationId="{00000000-0000-0000-0000-000000000000}"/>
          </ac:spMkLst>
        </pc:spChg>
        <pc:spChg chg="del mod">
          <ac:chgData name="Zaryab Khan" userId="f7e72828471b0229" providerId="LiveId" clId="{56B2B6E7-7C1D-47CE-9A47-EA0408ABF8CD}" dt="2023-09-29T21:40:04.119" v="581" actId="478"/>
          <ac:spMkLst>
            <pc:docMk/>
            <pc:sldMk cId="0" sldId="267"/>
            <ac:spMk id="890" creationId="{00000000-0000-0000-0000-000000000000}"/>
          </ac:spMkLst>
        </pc:spChg>
        <pc:spChg chg="del mod">
          <ac:chgData name="Zaryab Khan" userId="f7e72828471b0229" providerId="LiveId" clId="{56B2B6E7-7C1D-47CE-9A47-EA0408ABF8CD}" dt="2023-09-29T21:40:07.190" v="583" actId="478"/>
          <ac:spMkLst>
            <pc:docMk/>
            <pc:sldMk cId="0" sldId="267"/>
            <ac:spMk id="891" creationId="{00000000-0000-0000-0000-000000000000}"/>
          </ac:spMkLst>
        </pc:spChg>
        <pc:spChg chg="del">
          <ac:chgData name="Zaryab Khan" userId="f7e72828471b0229" providerId="LiveId" clId="{56B2B6E7-7C1D-47CE-9A47-EA0408ABF8CD}" dt="2023-09-29T21:40:01.868" v="578" actId="478"/>
          <ac:spMkLst>
            <pc:docMk/>
            <pc:sldMk cId="0" sldId="267"/>
            <ac:spMk id="902" creationId="{00000000-0000-0000-0000-000000000000}"/>
          </ac:spMkLst>
        </pc:spChg>
        <pc:grpChg chg="add mod">
          <ac:chgData name="Zaryab Khan" userId="f7e72828471b0229" providerId="LiveId" clId="{56B2B6E7-7C1D-47CE-9A47-EA0408ABF8CD}" dt="2023-09-29T21:40:42.570" v="601" actId="14100"/>
          <ac:grpSpMkLst>
            <pc:docMk/>
            <pc:sldMk cId="0" sldId="267"/>
            <ac:grpSpMk id="14" creationId="{C81BABCF-CCF1-BD93-933D-2D15801A4F58}"/>
          </ac:grpSpMkLst>
        </pc:grpChg>
        <pc:grpChg chg="del">
          <ac:chgData name="Zaryab Khan" userId="f7e72828471b0229" providerId="LiveId" clId="{56B2B6E7-7C1D-47CE-9A47-EA0408ABF8CD}" dt="2023-09-29T21:40:11.819" v="586" actId="478"/>
          <ac:grpSpMkLst>
            <pc:docMk/>
            <pc:sldMk cId="0" sldId="267"/>
            <ac:grpSpMk id="892" creationId="{00000000-0000-0000-0000-000000000000}"/>
          </ac:grpSpMkLst>
        </pc:grpChg>
        <pc:grpChg chg="del">
          <ac:chgData name="Zaryab Khan" userId="f7e72828471b0229" providerId="LiveId" clId="{56B2B6E7-7C1D-47CE-9A47-EA0408ABF8CD}" dt="2023-09-29T21:40:01.372" v="577" actId="478"/>
          <ac:grpSpMkLst>
            <pc:docMk/>
            <pc:sldMk cId="0" sldId="267"/>
            <ac:grpSpMk id="897" creationId="{00000000-0000-0000-0000-000000000000}"/>
          </ac:grpSpMkLst>
        </pc:grpChg>
      </pc:sldChg>
      <pc:sldChg chg="addSp delSp modSp mod">
        <pc:chgData name="Zaryab Khan" userId="f7e72828471b0229" providerId="LiveId" clId="{56B2B6E7-7C1D-47CE-9A47-EA0408ABF8CD}" dt="2023-09-29T21:30:45.630" v="67" actId="21"/>
        <pc:sldMkLst>
          <pc:docMk/>
          <pc:sldMk cId="0" sldId="286"/>
        </pc:sldMkLst>
        <pc:spChg chg="add del">
          <ac:chgData name="Zaryab Khan" userId="f7e72828471b0229" providerId="LiveId" clId="{56B2B6E7-7C1D-47CE-9A47-EA0408ABF8CD}" dt="2023-09-29T21:30:45.630" v="67" actId="21"/>
          <ac:spMkLst>
            <pc:docMk/>
            <pc:sldMk cId="0" sldId="286"/>
            <ac:spMk id="1446" creationId="{00000000-0000-0000-0000-000000000000}"/>
          </ac:spMkLst>
        </pc:spChg>
        <pc:cxnChg chg="add del mod">
          <ac:chgData name="Zaryab Khan" userId="f7e72828471b0229" providerId="LiveId" clId="{56B2B6E7-7C1D-47CE-9A47-EA0408ABF8CD}" dt="2023-09-29T21:30:45.630" v="67" actId="21"/>
          <ac:cxnSpMkLst>
            <pc:docMk/>
            <pc:sldMk cId="0" sldId="286"/>
            <ac:cxnSpMk id="1445" creationId="{00000000-0000-0000-0000-000000000000}"/>
          </ac:cxnSpMkLst>
        </pc:cxnChg>
        <pc:cxnChg chg="add del mod">
          <ac:chgData name="Zaryab Khan" userId="f7e72828471b0229" providerId="LiveId" clId="{56B2B6E7-7C1D-47CE-9A47-EA0408ABF8CD}" dt="2023-09-29T21:30:45.630" v="67" actId="21"/>
          <ac:cxnSpMkLst>
            <pc:docMk/>
            <pc:sldMk cId="0" sldId="286"/>
            <ac:cxnSpMk id="1462" creationId="{00000000-0000-0000-0000-000000000000}"/>
          </ac:cxnSpMkLst>
        </pc:cxnChg>
      </pc:sldChg>
      <pc:sldChg chg="modTransition">
        <pc:chgData name="Zaryab Khan" userId="f7e72828471b0229" providerId="LiveId" clId="{56B2B6E7-7C1D-47CE-9A47-EA0408ABF8CD}" dt="2023-09-29T21:41:06.497" v="602"/>
        <pc:sldMkLst>
          <pc:docMk/>
          <pc:sldMk cId="4040750903" sldId="314"/>
        </pc:sldMkLst>
      </pc:sldChg>
      <pc:sldChg chg="modTransition">
        <pc:chgData name="Zaryab Khan" userId="f7e72828471b0229" providerId="LiveId" clId="{56B2B6E7-7C1D-47CE-9A47-EA0408ABF8CD}" dt="2023-09-29T21:41:06.497" v="602"/>
        <pc:sldMkLst>
          <pc:docMk/>
          <pc:sldMk cId="878084027" sldId="316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latin typeface="Oswald" panose="00000500000000000000" pitchFamily="2" charset="0"/>
              </a:rPr>
              <a:t>Time (in Weeks) 39 Weeks</a:t>
            </a:r>
          </a:p>
        </c:rich>
      </c:tx>
      <c:layout>
        <c:manualLayout>
          <c:xMode val="edge"/>
          <c:yMode val="edge"/>
          <c:x val="0.20216824070011777"/>
          <c:y val="2.2112418511274529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Time (in Weeks)</c:v>
                </c:pt>
              </c:strCache>
            </c:strRef>
          </c:tx>
          <c:spPr>
            <a:ln>
              <a:noFill/>
            </a:ln>
          </c:spPr>
          <c:explosion val="1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816C-44F9-A61D-C43C2AC97A75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816C-44F9-A61D-C43C2AC97A75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6-816C-44F9-A61D-C43C2AC97A75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816C-44F9-A61D-C43C2AC97A75}"/>
              </c:ext>
            </c:extLst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816C-44F9-A61D-C43C2AC97A75}"/>
              </c:ext>
            </c:extLst>
          </c:dPt>
          <c:dPt>
            <c:idx val="5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816C-44F9-A61D-C43C2AC97A75}"/>
              </c:ext>
            </c:extLst>
          </c:dPt>
          <c:dPt>
            <c:idx val="6"/>
            <c:bubble3D val="0"/>
            <c:spPr>
              <a:solidFill>
                <a:schemeClr val="accent2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816C-44F9-A61D-C43C2AC97A75}"/>
              </c:ext>
            </c:extLst>
          </c:dPt>
          <c:dPt>
            <c:idx val="7"/>
            <c:bubble3D val="0"/>
            <c:spPr>
              <a:solidFill>
                <a:schemeClr val="accent4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A-816C-44F9-A61D-C43C2AC97A75}"/>
              </c:ext>
            </c:extLst>
          </c:dPt>
          <c:dPt>
            <c:idx val="8"/>
            <c:bubble3D val="0"/>
            <c:spPr>
              <a:solidFill>
                <a:schemeClr val="accent6">
                  <a:lumMod val="80000"/>
                  <a:lumOff val="2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816C-44F9-A61D-C43C2AC97A75}"/>
              </c:ext>
            </c:extLst>
          </c:dPt>
          <c:dPt>
            <c:idx val="9"/>
            <c:bubble3D val="0"/>
            <c:spPr>
              <a:solidFill>
                <a:schemeClr val="accent2">
                  <a:lumMod val="8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C-816C-44F9-A61D-C43C2AC97A75}"/>
              </c:ext>
            </c:extLst>
          </c:dPt>
          <c:dPt>
            <c:idx val="10"/>
            <c:bubble3D val="0"/>
            <c:spPr>
              <a:solidFill>
                <a:schemeClr val="accent4">
                  <a:lumMod val="8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816C-44F9-A61D-C43C2AC97A75}"/>
              </c:ext>
            </c:extLst>
          </c:dPt>
          <c:dPt>
            <c:idx val="11"/>
            <c:bubble3D val="0"/>
            <c:spPr>
              <a:solidFill>
                <a:schemeClr val="accent6">
                  <a:lumMod val="8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E-816C-44F9-A61D-C43C2AC97A75}"/>
              </c:ext>
            </c:extLst>
          </c:dPt>
          <c:dPt>
            <c:idx val="12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816C-44F9-A61D-C43C2AC97A75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2"/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4-816C-44F9-A61D-C43C2AC97A75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4"/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816C-44F9-A61D-C43C2AC97A75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6"/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6-816C-44F9-A61D-C43C2AC97A75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2">
                          <a:lumMod val="6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2-816C-44F9-A61D-C43C2AC97A75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4">
                          <a:lumMod val="6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816C-44F9-A61D-C43C2AC97A75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6">
                          <a:lumMod val="6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8-816C-44F9-A61D-C43C2AC97A75}"/>
                </c:ext>
              </c:extLst>
            </c:dLbl>
            <c:dLbl>
              <c:idx val="6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2">
                          <a:lumMod val="80000"/>
                          <a:lumOff val="2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816C-44F9-A61D-C43C2AC97A75}"/>
                </c:ext>
              </c:extLst>
            </c:dLbl>
            <c:dLbl>
              <c:idx val="7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4">
                          <a:lumMod val="80000"/>
                          <a:lumOff val="2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A-816C-44F9-A61D-C43C2AC97A75}"/>
                </c:ext>
              </c:extLst>
            </c:dLbl>
            <c:dLbl>
              <c:idx val="8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6">
                          <a:lumMod val="80000"/>
                          <a:lumOff val="2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816C-44F9-A61D-C43C2AC97A75}"/>
                </c:ext>
              </c:extLst>
            </c:dLbl>
            <c:dLbl>
              <c:idx val="9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2">
                          <a:lumMod val="8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C-816C-44F9-A61D-C43C2AC97A75}"/>
                </c:ext>
              </c:extLst>
            </c:dLbl>
            <c:dLbl>
              <c:idx val="1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4">
                          <a:lumMod val="8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D-816C-44F9-A61D-C43C2AC97A75}"/>
                </c:ext>
              </c:extLst>
            </c:dLbl>
            <c:dLbl>
              <c:idx val="1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6">
                          <a:lumMod val="8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E-816C-44F9-A61D-C43C2AC97A75}"/>
                </c:ext>
              </c:extLst>
            </c:dLbl>
            <c:dLbl>
              <c:idx val="1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600" b="1" i="0" u="none" strike="noStrike" kern="1200" spc="0" baseline="0"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  <a:cs typeface="Roboto" panose="02000000000000000000" pitchFamily="2" charset="0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F-816C-44F9-A61D-C43C2AC97A7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600" b="1" i="0" u="none" strike="noStrike" kern="1200" spc="0" baseline="0">
                    <a:solidFill>
                      <a:schemeClr val="accent2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Roboto" panose="02000000000000000000" pitchFamily="2" charset="0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Sheet1!$A$2:$A$14</c:f>
              <c:strCache>
                <c:ptCount val="13"/>
                <c:pt idx="0">
                  <c:v>Literature Review</c:v>
                </c:pt>
                <c:pt idx="1">
                  <c:v>Data Sets</c:v>
                </c:pt>
                <c:pt idx="2">
                  <c:v>Preprocessing</c:v>
                </c:pt>
                <c:pt idx="3">
                  <c:v>Feature Extraction Using Time Frequency Analysis</c:v>
                </c:pt>
                <c:pt idx="4">
                  <c:v>Model Selection</c:v>
                </c:pt>
                <c:pt idx="5">
                  <c:v>Fine tuning</c:v>
                </c:pt>
                <c:pt idx="6">
                  <c:v>Model Training</c:v>
                </c:pt>
                <c:pt idx="7">
                  <c:v>Model Validtion</c:v>
                </c:pt>
                <c:pt idx="8">
                  <c:v>Performance Analysis</c:v>
                </c:pt>
                <c:pt idx="9">
                  <c:v>results</c:v>
                </c:pt>
                <c:pt idx="10">
                  <c:v>Front End UI</c:v>
                </c:pt>
                <c:pt idx="11">
                  <c:v>Backend</c:v>
                </c:pt>
                <c:pt idx="12">
                  <c:v>Thesis</c:v>
                </c:pt>
              </c:strCache>
            </c:str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2</c:v>
                </c:pt>
                <c:pt idx="4">
                  <c:v>1</c:v>
                </c:pt>
                <c:pt idx="5">
                  <c:v>2</c:v>
                </c:pt>
                <c:pt idx="6">
                  <c:v>2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3</c:v>
                </c:pt>
                <c:pt idx="11">
                  <c:v>6</c:v>
                </c:pt>
                <c:pt idx="12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16C-44F9-A61D-C43C2AC97A75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8c1997cbfd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8c1997cbfd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6532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8c1997cbfd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8c1997cbfd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38064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8c1997cbfd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8c1997cbfd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5550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8c1997cbf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8c1997cbfd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1997c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c1997c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1997c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c1997c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3917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8c1997cbfd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8c1997cbfd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642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8c1997cbfd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8c1997cbfd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8b8ed53e21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8b8ed53e21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8c1997cbfd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8c1997cbfd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8c1997cbfd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8c1997cbfd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4"/>
          <p:cNvGrpSpPr/>
          <p:nvPr/>
        </p:nvGrpSpPr>
        <p:grpSpPr>
          <a:xfrm rot="5400000" flipH="1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58" name="Google Shape;458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3" name="Google Shape;463;p24"/>
          <p:cNvGrpSpPr/>
          <p:nvPr/>
        </p:nvGrpSpPr>
        <p:grpSpPr>
          <a:xfrm rot="-5400000" flipH="1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64" name="Google Shape;464;p2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5162060" y="2286734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5162065" y="2821334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1836640" y="2821334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 idx="3"/>
          </p:nvPr>
        </p:nvSpPr>
        <p:spPr>
          <a:xfrm>
            <a:off x="1836635" y="2286734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5" name="Google Shape;35;p5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6" name="Google Shape;36;p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" name="Google Shape;41;p5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42" name="Google Shape;42;p5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9" name="Google Shape;49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50" name="Google Shape;50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56" name="Google Shape;56;p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body" idx="1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4"/>
          <p:cNvSpPr txBox="1">
            <a:spLocks noGrp="1"/>
          </p:cNvSpPr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4"/>
          <p:cNvSpPr txBox="1">
            <a:spLocks noGrp="1"/>
          </p:cNvSpPr>
          <p:nvPr>
            <p:ph type="body" idx="1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5" name="Google Shape;125;p14"/>
          <p:cNvSpPr txBox="1">
            <a:spLocks noGrp="1"/>
          </p:cNvSpPr>
          <p:nvPr>
            <p:ph type="body" idx="2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14"/>
          <p:cNvSpPr txBox="1">
            <a:spLocks noGrp="1"/>
          </p:cNvSpPr>
          <p:nvPr>
            <p:ph type="title" idx="3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4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8" name="Google Shape;128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29" name="Google Shape;129;p1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134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35" name="Google Shape;135;p14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5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6"/>
          <p:cNvSpPr txBox="1">
            <a:spLocks noGrp="1"/>
          </p:cNvSpPr>
          <p:nvPr>
            <p:ph type="subTitle" idx="1"/>
          </p:nvPr>
        </p:nvSpPr>
        <p:spPr>
          <a:xfrm>
            <a:off x="719700" y="24349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69" name="Google Shape;169;p16"/>
          <p:cNvSpPr txBox="1">
            <a:spLocks noGrp="1"/>
          </p:cNvSpPr>
          <p:nvPr>
            <p:ph type="subTitle" idx="2"/>
          </p:nvPr>
        </p:nvSpPr>
        <p:spPr>
          <a:xfrm>
            <a:off x="719850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6"/>
          <p:cNvSpPr txBox="1">
            <a:spLocks noGrp="1"/>
          </p:cNvSpPr>
          <p:nvPr>
            <p:ph type="subTitle" idx="3"/>
          </p:nvPr>
        </p:nvSpPr>
        <p:spPr>
          <a:xfrm>
            <a:off x="3413619" y="24349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1" name="Google Shape;171;p16"/>
          <p:cNvSpPr txBox="1">
            <a:spLocks noGrp="1"/>
          </p:cNvSpPr>
          <p:nvPr>
            <p:ph type="subTitle" idx="4"/>
          </p:nvPr>
        </p:nvSpPr>
        <p:spPr>
          <a:xfrm>
            <a:off x="3413619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subTitle" idx="5"/>
          </p:nvPr>
        </p:nvSpPr>
        <p:spPr>
          <a:xfrm>
            <a:off x="6107075" y="24349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6"/>
          </p:nvPr>
        </p:nvSpPr>
        <p:spPr>
          <a:xfrm>
            <a:off x="6107075" y="2734827"/>
            <a:ext cx="2316900" cy="7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4" name="Google Shape;174;p16"/>
          <p:cNvGrpSpPr/>
          <p:nvPr/>
        </p:nvGrpSpPr>
        <p:grpSpPr>
          <a:xfrm rot="5400000" flipH="1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175" name="Google Shape;175;p1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" name="Google Shape;180;p16"/>
          <p:cNvGrpSpPr/>
          <p:nvPr/>
        </p:nvGrpSpPr>
        <p:grpSpPr>
          <a:xfrm rot="-5400000" flipH="1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81" name="Google Shape;181;p16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>
            <a:spLocks noGrp="1"/>
          </p:cNvSpPr>
          <p:nvPr>
            <p:ph type="subTitle" idx="1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title" idx="2" hasCustomPrompt="1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3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subTitle" idx="4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20"/>
          <p:cNvSpPr txBox="1">
            <a:spLocks noGrp="1"/>
          </p:cNvSpPr>
          <p:nvPr>
            <p:ph type="title" idx="5" hasCustomPrompt="1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20"/>
          <p:cNvSpPr txBox="1">
            <a:spLocks noGrp="1"/>
          </p:cNvSpPr>
          <p:nvPr>
            <p:ph type="subTitle" idx="6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7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0" name="Google Shape;260;p20"/>
          <p:cNvSpPr txBox="1">
            <a:spLocks noGrp="1"/>
          </p:cNvSpPr>
          <p:nvPr>
            <p:ph type="title" idx="8" hasCustomPrompt="1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20"/>
          <p:cNvSpPr txBox="1">
            <a:spLocks noGrp="1"/>
          </p:cNvSpPr>
          <p:nvPr>
            <p:ph type="subTitle" idx="9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0"/>
          <p:cNvSpPr txBox="1">
            <a:spLocks noGrp="1"/>
          </p:cNvSpPr>
          <p:nvPr>
            <p:ph type="subTitle" idx="13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20"/>
          <p:cNvSpPr txBox="1">
            <a:spLocks noGrp="1"/>
          </p:cNvSpPr>
          <p:nvPr>
            <p:ph type="title" idx="14" hasCustomPrompt="1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0"/>
          <p:cNvSpPr txBox="1">
            <a:spLocks noGrp="1"/>
          </p:cNvSpPr>
          <p:nvPr>
            <p:ph type="subTitle" idx="15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0"/>
          <p:cNvSpPr txBox="1">
            <a:spLocks noGrp="1"/>
          </p:cNvSpPr>
          <p:nvPr>
            <p:ph type="subTitle" idx="16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title" idx="17" hasCustomPrompt="1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18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subTitle" idx="19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0"/>
          <p:cNvSpPr txBox="1">
            <a:spLocks noGrp="1"/>
          </p:cNvSpPr>
          <p:nvPr>
            <p:ph type="title" idx="20" hasCustomPrompt="1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20"/>
          <p:cNvSpPr txBox="1">
            <a:spLocks noGrp="1"/>
          </p:cNvSpPr>
          <p:nvPr>
            <p:ph type="subTitle" idx="21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71" name="Google Shape;271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72" name="Google Shape;272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278" name="Google Shape;278;p20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3" name="Google Shape;433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39" name="Google Shape;439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45" name="Google Shape;445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23"/>
          <p:cNvGrpSpPr/>
          <p:nvPr/>
        </p:nvGrpSpPr>
        <p:grpSpPr>
          <a:xfrm rot="10800000" flipH="1">
            <a:off x="0" y="846"/>
            <a:ext cx="1022509" cy="572747"/>
            <a:chOff x="-77" y="3784091"/>
            <a:chExt cx="2423582" cy="1357541"/>
          </a:xfrm>
        </p:grpSpPr>
        <p:sp>
          <p:nvSpPr>
            <p:cNvPr id="451" name="Google Shape;451;p23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3" r:id="rId4"/>
    <p:sldLayoutId id="2147483658" r:id="rId5"/>
    <p:sldLayoutId id="2147483660" r:id="rId6"/>
    <p:sldLayoutId id="2147483662" r:id="rId7"/>
    <p:sldLayoutId id="2147483666" r:id="rId8"/>
    <p:sldLayoutId id="2147483669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E46749C-2BA1-E951-C6B5-4120D4ADCA4E}"/>
              </a:ext>
            </a:extLst>
          </p:cNvPr>
          <p:cNvGrpSpPr/>
          <p:nvPr/>
        </p:nvGrpSpPr>
        <p:grpSpPr>
          <a:xfrm>
            <a:off x="5464366" y="682198"/>
            <a:ext cx="3602516" cy="3822853"/>
            <a:chOff x="4992525" y="819716"/>
            <a:chExt cx="4151478" cy="3527099"/>
          </a:xfrm>
        </p:grpSpPr>
        <p:sp>
          <p:nvSpPr>
            <p:cNvPr id="633" name="Google Shape;633;p27"/>
            <p:cNvSpPr/>
            <p:nvPr/>
          </p:nvSpPr>
          <p:spPr>
            <a:xfrm>
              <a:off x="8287710" y="826690"/>
              <a:ext cx="856293" cy="784581"/>
            </a:xfrm>
            <a:custGeom>
              <a:avLst/>
              <a:gdLst/>
              <a:ahLst/>
              <a:cxnLst/>
              <a:rect l="l" t="t" r="r" b="b"/>
              <a:pathLst>
                <a:path w="32658" h="29923" extrusionOk="0">
                  <a:moveTo>
                    <a:pt x="1335" y="1"/>
                  </a:moveTo>
                  <a:cubicBezTo>
                    <a:pt x="601" y="1"/>
                    <a:pt x="0" y="601"/>
                    <a:pt x="0" y="1302"/>
                  </a:cubicBezTo>
                  <a:lnTo>
                    <a:pt x="0" y="28621"/>
                  </a:lnTo>
                  <a:cubicBezTo>
                    <a:pt x="0" y="29355"/>
                    <a:pt x="601" y="29922"/>
                    <a:pt x="1335" y="29922"/>
                  </a:cubicBezTo>
                  <a:lnTo>
                    <a:pt x="31356" y="29922"/>
                  </a:lnTo>
                  <a:cubicBezTo>
                    <a:pt x="32090" y="29922"/>
                    <a:pt x="32657" y="29355"/>
                    <a:pt x="32657" y="28621"/>
                  </a:cubicBezTo>
                  <a:lnTo>
                    <a:pt x="32657" y="1302"/>
                  </a:lnTo>
                  <a:cubicBezTo>
                    <a:pt x="32657" y="601"/>
                    <a:pt x="32090" y="1"/>
                    <a:pt x="31356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>
              <a:off x="8287710" y="819716"/>
              <a:ext cx="856293" cy="39382"/>
            </a:xfrm>
            <a:custGeom>
              <a:avLst/>
              <a:gdLst/>
              <a:ahLst/>
              <a:cxnLst/>
              <a:rect l="l" t="t" r="r" b="b"/>
              <a:pathLst>
                <a:path w="32658" h="1502" extrusionOk="0">
                  <a:moveTo>
                    <a:pt x="1268" y="0"/>
                  </a:moveTo>
                  <a:cubicBezTo>
                    <a:pt x="568" y="0"/>
                    <a:pt x="0" y="567"/>
                    <a:pt x="0" y="1234"/>
                  </a:cubicBezTo>
                  <a:lnTo>
                    <a:pt x="0" y="1501"/>
                  </a:lnTo>
                  <a:cubicBezTo>
                    <a:pt x="0" y="834"/>
                    <a:pt x="568" y="267"/>
                    <a:pt x="1268" y="267"/>
                  </a:cubicBezTo>
                  <a:lnTo>
                    <a:pt x="31423" y="267"/>
                  </a:lnTo>
                  <a:cubicBezTo>
                    <a:pt x="32123" y="267"/>
                    <a:pt x="32657" y="834"/>
                    <a:pt x="32657" y="1501"/>
                  </a:cubicBezTo>
                  <a:lnTo>
                    <a:pt x="32657" y="1234"/>
                  </a:lnTo>
                  <a:cubicBezTo>
                    <a:pt x="32657" y="567"/>
                    <a:pt x="32123" y="0"/>
                    <a:pt x="31423" y="0"/>
                  </a:cubicBezTo>
                  <a:close/>
                </a:path>
              </a:pathLst>
            </a:custGeom>
            <a:solidFill>
              <a:srgbClr val="00A3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>
              <a:off x="8287710" y="826690"/>
              <a:ext cx="856293" cy="120743"/>
            </a:xfrm>
            <a:custGeom>
              <a:avLst/>
              <a:gdLst/>
              <a:ahLst/>
              <a:cxnLst/>
              <a:rect l="l" t="t" r="r" b="b"/>
              <a:pathLst>
                <a:path w="32658" h="4605" extrusionOk="0">
                  <a:moveTo>
                    <a:pt x="1268" y="1"/>
                  </a:moveTo>
                  <a:cubicBezTo>
                    <a:pt x="568" y="1"/>
                    <a:pt x="0" y="568"/>
                    <a:pt x="0" y="1235"/>
                  </a:cubicBezTo>
                  <a:lnTo>
                    <a:pt x="0" y="4604"/>
                  </a:lnTo>
                  <a:lnTo>
                    <a:pt x="32657" y="4604"/>
                  </a:lnTo>
                  <a:lnTo>
                    <a:pt x="32657" y="1235"/>
                  </a:lnTo>
                  <a:cubicBezTo>
                    <a:pt x="32657" y="568"/>
                    <a:pt x="32123" y="1"/>
                    <a:pt x="31423" y="1"/>
                  </a:cubicBezTo>
                  <a:close/>
                </a:path>
              </a:pathLst>
            </a:custGeom>
            <a:solidFill>
              <a:srgbClr val="469A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>
              <a:off x="8334932" y="983249"/>
              <a:ext cx="765336" cy="588665"/>
            </a:xfrm>
            <a:custGeom>
              <a:avLst/>
              <a:gdLst/>
              <a:ahLst/>
              <a:cxnLst/>
              <a:rect l="l" t="t" r="r" b="b"/>
              <a:pathLst>
                <a:path w="29189" h="22451" extrusionOk="0">
                  <a:moveTo>
                    <a:pt x="28188" y="22450"/>
                  </a:moveTo>
                  <a:lnTo>
                    <a:pt x="1001" y="22450"/>
                  </a:lnTo>
                  <a:cubicBezTo>
                    <a:pt x="434" y="22450"/>
                    <a:pt x="1" y="22017"/>
                    <a:pt x="1" y="21450"/>
                  </a:cubicBezTo>
                  <a:lnTo>
                    <a:pt x="1" y="1002"/>
                  </a:lnTo>
                  <a:cubicBezTo>
                    <a:pt x="1" y="468"/>
                    <a:pt x="434" y="1"/>
                    <a:pt x="1001" y="1"/>
                  </a:cubicBezTo>
                  <a:lnTo>
                    <a:pt x="28188" y="1"/>
                  </a:lnTo>
                  <a:cubicBezTo>
                    <a:pt x="28755" y="1"/>
                    <a:pt x="29188" y="468"/>
                    <a:pt x="29188" y="1002"/>
                  </a:cubicBezTo>
                  <a:lnTo>
                    <a:pt x="29188" y="21450"/>
                  </a:lnTo>
                  <a:cubicBezTo>
                    <a:pt x="29188" y="22017"/>
                    <a:pt x="28755" y="22450"/>
                    <a:pt x="28188" y="22450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7"/>
            <p:cNvSpPr/>
            <p:nvPr/>
          </p:nvSpPr>
          <p:spPr>
            <a:xfrm>
              <a:off x="9021527" y="1116211"/>
              <a:ext cx="42004" cy="13136"/>
            </a:xfrm>
            <a:custGeom>
              <a:avLst/>
              <a:gdLst/>
              <a:ahLst/>
              <a:cxnLst/>
              <a:rect l="l" t="t" r="r" b="b"/>
              <a:pathLst>
                <a:path w="1602" h="501" extrusionOk="0">
                  <a:moveTo>
                    <a:pt x="234" y="0"/>
                  </a:moveTo>
                  <a:cubicBezTo>
                    <a:pt x="100" y="0"/>
                    <a:pt x="0" y="134"/>
                    <a:pt x="0" y="267"/>
                  </a:cubicBezTo>
                  <a:cubicBezTo>
                    <a:pt x="0" y="401"/>
                    <a:pt x="100" y="501"/>
                    <a:pt x="234" y="501"/>
                  </a:cubicBezTo>
                  <a:lnTo>
                    <a:pt x="1368" y="501"/>
                  </a:lnTo>
                  <a:cubicBezTo>
                    <a:pt x="1501" y="501"/>
                    <a:pt x="1601" y="401"/>
                    <a:pt x="1601" y="267"/>
                  </a:cubicBezTo>
                  <a:cubicBezTo>
                    <a:pt x="1601" y="134"/>
                    <a:pt x="1501" y="0"/>
                    <a:pt x="1368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7"/>
            <p:cNvSpPr/>
            <p:nvPr/>
          </p:nvSpPr>
          <p:spPr>
            <a:xfrm>
              <a:off x="8977792" y="1253524"/>
              <a:ext cx="74360" cy="12271"/>
            </a:xfrm>
            <a:custGeom>
              <a:avLst/>
              <a:gdLst/>
              <a:ahLst/>
              <a:cxnLst/>
              <a:rect l="l" t="t" r="r" b="b"/>
              <a:pathLst>
                <a:path w="2836" h="468" extrusionOk="0">
                  <a:moveTo>
                    <a:pt x="267" y="0"/>
                  </a:moveTo>
                  <a:cubicBezTo>
                    <a:pt x="134" y="0"/>
                    <a:pt x="0" y="100"/>
                    <a:pt x="0" y="234"/>
                  </a:cubicBezTo>
                  <a:cubicBezTo>
                    <a:pt x="0" y="367"/>
                    <a:pt x="134" y="467"/>
                    <a:pt x="267" y="467"/>
                  </a:cubicBezTo>
                  <a:lnTo>
                    <a:pt x="2602" y="467"/>
                  </a:lnTo>
                  <a:cubicBezTo>
                    <a:pt x="2736" y="467"/>
                    <a:pt x="2836" y="367"/>
                    <a:pt x="2836" y="234"/>
                  </a:cubicBezTo>
                  <a:cubicBezTo>
                    <a:pt x="2836" y="100"/>
                    <a:pt x="2736" y="0"/>
                    <a:pt x="2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7"/>
            <p:cNvSpPr/>
            <p:nvPr/>
          </p:nvSpPr>
          <p:spPr>
            <a:xfrm>
              <a:off x="8902567" y="1392595"/>
              <a:ext cx="160965" cy="12271"/>
            </a:xfrm>
            <a:custGeom>
              <a:avLst/>
              <a:gdLst/>
              <a:ahLst/>
              <a:cxnLst/>
              <a:rect l="l" t="t" r="r" b="b"/>
              <a:pathLst>
                <a:path w="6139" h="468" extrusionOk="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5905" y="467"/>
                  </a:lnTo>
                  <a:cubicBezTo>
                    <a:pt x="6038" y="467"/>
                    <a:pt x="6138" y="367"/>
                    <a:pt x="6138" y="234"/>
                  </a:cubicBezTo>
                  <a:cubicBezTo>
                    <a:pt x="6138" y="100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7"/>
            <p:cNvSpPr/>
            <p:nvPr/>
          </p:nvSpPr>
          <p:spPr>
            <a:xfrm>
              <a:off x="8902567" y="1452062"/>
              <a:ext cx="160965" cy="13136"/>
            </a:xfrm>
            <a:custGeom>
              <a:avLst/>
              <a:gdLst/>
              <a:ahLst/>
              <a:cxnLst/>
              <a:rect l="l" t="t" r="r" b="b"/>
              <a:pathLst>
                <a:path w="6139" h="501" extrusionOk="0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5905" y="501"/>
                  </a:lnTo>
                  <a:cubicBezTo>
                    <a:pt x="6038" y="501"/>
                    <a:pt x="6138" y="401"/>
                    <a:pt x="6138" y="267"/>
                  </a:cubicBezTo>
                  <a:cubicBezTo>
                    <a:pt x="6138" y="134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8078473-27E1-1689-59D4-E6C68866C073}"/>
                </a:ext>
              </a:extLst>
            </p:cNvPr>
            <p:cNvGrpSpPr/>
            <p:nvPr/>
          </p:nvGrpSpPr>
          <p:grpSpPr>
            <a:xfrm>
              <a:off x="4992525" y="1047062"/>
              <a:ext cx="4008891" cy="3299753"/>
              <a:chOff x="4992525" y="1047062"/>
              <a:chExt cx="4008891" cy="3299753"/>
            </a:xfrm>
          </p:grpSpPr>
          <p:sp>
            <p:nvSpPr>
              <p:cNvPr id="479" name="Google Shape;479;p27"/>
              <p:cNvSpPr/>
              <p:nvPr/>
            </p:nvSpPr>
            <p:spPr>
              <a:xfrm>
                <a:off x="5827391" y="2727835"/>
                <a:ext cx="2584558" cy="1618980"/>
              </a:xfrm>
              <a:custGeom>
                <a:avLst/>
                <a:gdLst/>
                <a:ahLst/>
                <a:cxnLst/>
                <a:rect l="l" t="t" r="r" b="b"/>
                <a:pathLst>
                  <a:path w="98572" h="61746" extrusionOk="0">
                    <a:moveTo>
                      <a:pt x="5705" y="1"/>
                    </a:moveTo>
                    <a:cubicBezTo>
                      <a:pt x="2569" y="1"/>
                      <a:pt x="1" y="2536"/>
                      <a:pt x="1" y="5672"/>
                    </a:cubicBezTo>
                    <a:lnTo>
                      <a:pt x="1" y="56074"/>
                    </a:lnTo>
                    <a:cubicBezTo>
                      <a:pt x="1" y="59210"/>
                      <a:pt x="2569" y="61745"/>
                      <a:pt x="5705" y="61745"/>
                    </a:cubicBezTo>
                    <a:lnTo>
                      <a:pt x="92867" y="61745"/>
                    </a:lnTo>
                    <a:cubicBezTo>
                      <a:pt x="96003" y="61745"/>
                      <a:pt x="98571" y="59210"/>
                      <a:pt x="98571" y="56074"/>
                    </a:cubicBezTo>
                    <a:lnTo>
                      <a:pt x="98571" y="5672"/>
                    </a:lnTo>
                    <a:cubicBezTo>
                      <a:pt x="98571" y="2536"/>
                      <a:pt x="96003" y="1"/>
                      <a:pt x="92867" y="1"/>
                    </a:cubicBezTo>
                    <a:close/>
                  </a:path>
                </a:pathLst>
              </a:custGeom>
              <a:solidFill>
                <a:srgbClr val="D0D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7"/>
              <p:cNvSpPr/>
              <p:nvPr/>
            </p:nvSpPr>
            <p:spPr>
              <a:xfrm>
                <a:off x="6036442" y="2901883"/>
                <a:ext cx="2166454" cy="938519"/>
              </a:xfrm>
              <a:custGeom>
                <a:avLst/>
                <a:gdLst/>
                <a:ahLst/>
                <a:cxnLst/>
                <a:rect l="l" t="t" r="r" b="b"/>
                <a:pathLst>
                  <a:path w="82626" h="35794" extrusionOk="0">
                    <a:moveTo>
                      <a:pt x="2002" y="1"/>
                    </a:moveTo>
                    <a:cubicBezTo>
                      <a:pt x="901" y="1"/>
                      <a:pt x="0" y="868"/>
                      <a:pt x="0" y="2002"/>
                    </a:cubicBezTo>
                    <a:lnTo>
                      <a:pt x="0" y="33792"/>
                    </a:lnTo>
                    <a:cubicBezTo>
                      <a:pt x="0" y="34893"/>
                      <a:pt x="901" y="35793"/>
                      <a:pt x="2002" y="35793"/>
                    </a:cubicBezTo>
                    <a:lnTo>
                      <a:pt x="80624" y="35793"/>
                    </a:lnTo>
                    <a:cubicBezTo>
                      <a:pt x="81725" y="35793"/>
                      <a:pt x="82626" y="34893"/>
                      <a:pt x="82626" y="33792"/>
                    </a:cubicBezTo>
                    <a:lnTo>
                      <a:pt x="82626" y="2002"/>
                    </a:lnTo>
                    <a:cubicBezTo>
                      <a:pt x="82626" y="868"/>
                      <a:pt x="81725" y="1"/>
                      <a:pt x="80624" y="1"/>
                    </a:cubicBezTo>
                    <a:close/>
                  </a:path>
                </a:pathLst>
              </a:custGeom>
              <a:solidFill>
                <a:srgbClr val="BEC0E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7"/>
              <p:cNvSpPr/>
              <p:nvPr/>
            </p:nvSpPr>
            <p:spPr>
              <a:xfrm>
                <a:off x="6804345" y="3515875"/>
                <a:ext cx="125987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05" h="502" extrusionOk="0">
                    <a:moveTo>
                      <a:pt x="401" y="1"/>
                    </a:moveTo>
                    <a:cubicBezTo>
                      <a:pt x="168" y="1"/>
                      <a:pt x="1" y="168"/>
                      <a:pt x="1" y="401"/>
                    </a:cubicBezTo>
                    <a:lnTo>
                      <a:pt x="1" y="501"/>
                    </a:lnTo>
                    <a:cubicBezTo>
                      <a:pt x="1" y="268"/>
                      <a:pt x="168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04" y="268"/>
                      <a:pt x="4804" y="501"/>
                    </a:cubicBezTo>
                    <a:lnTo>
                      <a:pt x="4804" y="401"/>
                    </a:lnTo>
                    <a:cubicBezTo>
                      <a:pt x="4804" y="168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7"/>
              <p:cNvSpPr/>
              <p:nvPr/>
            </p:nvSpPr>
            <p:spPr>
              <a:xfrm>
                <a:off x="6804345" y="3204513"/>
                <a:ext cx="125987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05" h="501" extrusionOk="0">
                    <a:moveTo>
                      <a:pt x="401" y="1"/>
                    </a:moveTo>
                    <a:cubicBezTo>
                      <a:pt x="168" y="1"/>
                      <a:pt x="1" y="201"/>
                      <a:pt x="1" y="401"/>
                    </a:cubicBezTo>
                    <a:lnTo>
                      <a:pt x="1" y="501"/>
                    </a:lnTo>
                    <a:cubicBezTo>
                      <a:pt x="1" y="267"/>
                      <a:pt x="168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04" y="267"/>
                      <a:pt x="4804" y="501"/>
                    </a:cubicBezTo>
                    <a:lnTo>
                      <a:pt x="4804" y="401"/>
                    </a:lnTo>
                    <a:cubicBezTo>
                      <a:pt x="4804" y="201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7"/>
              <p:cNvSpPr/>
              <p:nvPr/>
            </p:nvSpPr>
            <p:spPr>
              <a:xfrm>
                <a:off x="6804345" y="3061064"/>
                <a:ext cx="125987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05" h="502" extrusionOk="0">
                    <a:moveTo>
                      <a:pt x="401" y="1"/>
                    </a:moveTo>
                    <a:cubicBezTo>
                      <a:pt x="168" y="1"/>
                      <a:pt x="1" y="201"/>
                      <a:pt x="1" y="435"/>
                    </a:cubicBezTo>
                    <a:lnTo>
                      <a:pt x="1" y="501"/>
                    </a:lnTo>
                    <a:cubicBezTo>
                      <a:pt x="1" y="268"/>
                      <a:pt x="168" y="101"/>
                      <a:pt x="401" y="101"/>
                    </a:cubicBezTo>
                    <a:lnTo>
                      <a:pt x="4404" y="101"/>
                    </a:lnTo>
                    <a:cubicBezTo>
                      <a:pt x="4637" y="101"/>
                      <a:pt x="4804" y="268"/>
                      <a:pt x="4804" y="501"/>
                    </a:cubicBezTo>
                    <a:lnTo>
                      <a:pt x="4804" y="435"/>
                    </a:lnTo>
                    <a:cubicBezTo>
                      <a:pt x="4804" y="201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7"/>
              <p:cNvSpPr/>
              <p:nvPr/>
            </p:nvSpPr>
            <p:spPr>
              <a:xfrm>
                <a:off x="6804345" y="3360207"/>
                <a:ext cx="125987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4805" h="468" extrusionOk="0">
                    <a:moveTo>
                      <a:pt x="401" y="0"/>
                    </a:moveTo>
                    <a:cubicBezTo>
                      <a:pt x="168" y="0"/>
                      <a:pt x="1" y="167"/>
                      <a:pt x="1" y="400"/>
                    </a:cubicBezTo>
                    <a:lnTo>
                      <a:pt x="1" y="467"/>
                    </a:lnTo>
                    <a:cubicBezTo>
                      <a:pt x="1" y="267"/>
                      <a:pt x="168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04" y="267"/>
                      <a:pt x="4804" y="467"/>
                    </a:cubicBezTo>
                    <a:lnTo>
                      <a:pt x="4804" y="400"/>
                    </a:lnTo>
                    <a:cubicBezTo>
                      <a:pt x="4804" y="167"/>
                      <a:pt x="4637" y="0"/>
                      <a:pt x="4404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7"/>
              <p:cNvSpPr/>
              <p:nvPr/>
            </p:nvSpPr>
            <p:spPr>
              <a:xfrm>
                <a:off x="6288337" y="3360207"/>
                <a:ext cx="126826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1" extrusionOk="0">
                    <a:moveTo>
                      <a:pt x="400" y="0"/>
                    </a:moveTo>
                    <a:cubicBezTo>
                      <a:pt x="167" y="0"/>
                      <a:pt x="0" y="167"/>
                      <a:pt x="0" y="400"/>
                    </a:cubicBezTo>
                    <a:lnTo>
                      <a:pt x="0" y="500"/>
                    </a:lnTo>
                    <a:cubicBezTo>
                      <a:pt x="0" y="267"/>
                      <a:pt x="167" y="67"/>
                      <a:pt x="400" y="67"/>
                    </a:cubicBezTo>
                    <a:lnTo>
                      <a:pt x="4403" y="67"/>
                    </a:lnTo>
                    <a:cubicBezTo>
                      <a:pt x="4637" y="67"/>
                      <a:pt x="4837" y="267"/>
                      <a:pt x="4837" y="500"/>
                    </a:cubicBezTo>
                    <a:lnTo>
                      <a:pt x="4837" y="400"/>
                    </a:lnTo>
                    <a:cubicBezTo>
                      <a:pt x="4837" y="167"/>
                      <a:pt x="4637" y="0"/>
                      <a:pt x="4403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7"/>
              <p:cNvSpPr/>
              <p:nvPr/>
            </p:nvSpPr>
            <p:spPr>
              <a:xfrm>
                <a:off x="6804345" y="2967485"/>
                <a:ext cx="125987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05" h="502" extrusionOk="0">
                    <a:moveTo>
                      <a:pt x="401" y="1"/>
                    </a:moveTo>
                    <a:cubicBezTo>
                      <a:pt x="168" y="1"/>
                      <a:pt x="1" y="201"/>
                      <a:pt x="1" y="434"/>
                    </a:cubicBezTo>
                    <a:lnTo>
                      <a:pt x="1" y="501"/>
                    </a:lnTo>
                    <a:cubicBezTo>
                      <a:pt x="1" y="268"/>
                      <a:pt x="168" y="101"/>
                      <a:pt x="401" y="101"/>
                    </a:cubicBezTo>
                    <a:lnTo>
                      <a:pt x="4404" y="101"/>
                    </a:lnTo>
                    <a:cubicBezTo>
                      <a:pt x="4637" y="101"/>
                      <a:pt x="4804" y="268"/>
                      <a:pt x="4804" y="501"/>
                    </a:cubicBezTo>
                    <a:lnTo>
                      <a:pt x="4804" y="434"/>
                    </a:lnTo>
                    <a:cubicBezTo>
                      <a:pt x="4804" y="201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7"/>
              <p:cNvSpPr/>
              <p:nvPr/>
            </p:nvSpPr>
            <p:spPr>
              <a:xfrm>
                <a:off x="6288337" y="3061064"/>
                <a:ext cx="126826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2" extrusionOk="0">
                    <a:moveTo>
                      <a:pt x="400" y="1"/>
                    </a:moveTo>
                    <a:cubicBezTo>
                      <a:pt x="167" y="1"/>
                      <a:pt x="0" y="201"/>
                      <a:pt x="0" y="435"/>
                    </a:cubicBezTo>
                    <a:lnTo>
                      <a:pt x="0" y="501"/>
                    </a:lnTo>
                    <a:cubicBezTo>
                      <a:pt x="0" y="268"/>
                      <a:pt x="167" y="101"/>
                      <a:pt x="400" y="101"/>
                    </a:cubicBezTo>
                    <a:lnTo>
                      <a:pt x="4403" y="101"/>
                    </a:lnTo>
                    <a:cubicBezTo>
                      <a:pt x="4637" y="101"/>
                      <a:pt x="4837" y="268"/>
                      <a:pt x="4837" y="501"/>
                    </a:cubicBezTo>
                    <a:lnTo>
                      <a:pt x="4837" y="435"/>
                    </a:lnTo>
                    <a:cubicBezTo>
                      <a:pt x="4837" y="201"/>
                      <a:pt x="4637" y="1"/>
                      <a:pt x="4403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7"/>
              <p:cNvSpPr/>
              <p:nvPr/>
            </p:nvSpPr>
            <p:spPr>
              <a:xfrm>
                <a:off x="6116020" y="3204513"/>
                <a:ext cx="299144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11409" h="501" extrusionOk="0">
                    <a:moveTo>
                      <a:pt x="434" y="1"/>
                    </a:moveTo>
                    <a:cubicBezTo>
                      <a:pt x="201" y="1"/>
                      <a:pt x="1" y="167"/>
                      <a:pt x="1" y="401"/>
                    </a:cubicBezTo>
                    <a:lnTo>
                      <a:pt x="1" y="501"/>
                    </a:lnTo>
                    <a:cubicBezTo>
                      <a:pt x="1" y="267"/>
                      <a:pt x="201" y="67"/>
                      <a:pt x="434" y="67"/>
                    </a:cubicBezTo>
                    <a:lnTo>
                      <a:pt x="10975" y="67"/>
                    </a:lnTo>
                    <a:cubicBezTo>
                      <a:pt x="11209" y="67"/>
                      <a:pt x="11409" y="267"/>
                      <a:pt x="11409" y="501"/>
                    </a:cubicBezTo>
                    <a:lnTo>
                      <a:pt x="11409" y="401"/>
                    </a:lnTo>
                    <a:cubicBezTo>
                      <a:pt x="11409" y="167"/>
                      <a:pt x="11209" y="1"/>
                      <a:pt x="10975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7"/>
              <p:cNvSpPr/>
              <p:nvPr/>
            </p:nvSpPr>
            <p:spPr>
              <a:xfrm>
                <a:off x="6288337" y="3671568"/>
                <a:ext cx="126826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1" extrusionOk="0">
                    <a:moveTo>
                      <a:pt x="400" y="0"/>
                    </a:moveTo>
                    <a:cubicBezTo>
                      <a:pt x="167" y="0"/>
                      <a:pt x="0" y="167"/>
                      <a:pt x="0" y="401"/>
                    </a:cubicBezTo>
                    <a:lnTo>
                      <a:pt x="0" y="501"/>
                    </a:lnTo>
                    <a:cubicBezTo>
                      <a:pt x="0" y="267"/>
                      <a:pt x="167" y="67"/>
                      <a:pt x="400" y="67"/>
                    </a:cubicBezTo>
                    <a:lnTo>
                      <a:pt x="4403" y="67"/>
                    </a:lnTo>
                    <a:cubicBezTo>
                      <a:pt x="4637" y="67"/>
                      <a:pt x="4837" y="267"/>
                      <a:pt x="4837" y="501"/>
                    </a:cubicBezTo>
                    <a:lnTo>
                      <a:pt x="4837" y="401"/>
                    </a:lnTo>
                    <a:cubicBezTo>
                      <a:pt x="4837" y="167"/>
                      <a:pt x="4637" y="0"/>
                      <a:pt x="4403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7"/>
              <p:cNvSpPr/>
              <p:nvPr/>
            </p:nvSpPr>
            <p:spPr>
              <a:xfrm>
                <a:off x="6288337" y="3515875"/>
                <a:ext cx="126826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2" extrusionOk="0">
                    <a:moveTo>
                      <a:pt x="400" y="1"/>
                    </a:moveTo>
                    <a:cubicBezTo>
                      <a:pt x="167" y="1"/>
                      <a:pt x="0" y="168"/>
                      <a:pt x="0" y="401"/>
                    </a:cubicBezTo>
                    <a:lnTo>
                      <a:pt x="0" y="501"/>
                    </a:lnTo>
                    <a:cubicBezTo>
                      <a:pt x="0" y="268"/>
                      <a:pt x="167" y="67"/>
                      <a:pt x="400" y="67"/>
                    </a:cubicBezTo>
                    <a:lnTo>
                      <a:pt x="4403" y="67"/>
                    </a:lnTo>
                    <a:cubicBezTo>
                      <a:pt x="4637" y="67"/>
                      <a:pt x="4837" y="268"/>
                      <a:pt x="4837" y="501"/>
                    </a:cubicBezTo>
                    <a:lnTo>
                      <a:pt x="4837" y="401"/>
                    </a:lnTo>
                    <a:cubicBezTo>
                      <a:pt x="4837" y="168"/>
                      <a:pt x="4637" y="1"/>
                      <a:pt x="4403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7"/>
              <p:cNvSpPr/>
              <p:nvPr/>
            </p:nvSpPr>
            <p:spPr>
              <a:xfrm>
                <a:off x="6288337" y="2967485"/>
                <a:ext cx="126826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2" extrusionOk="0">
                    <a:moveTo>
                      <a:pt x="400" y="1"/>
                    </a:moveTo>
                    <a:cubicBezTo>
                      <a:pt x="167" y="1"/>
                      <a:pt x="0" y="201"/>
                      <a:pt x="0" y="434"/>
                    </a:cubicBezTo>
                    <a:lnTo>
                      <a:pt x="0" y="501"/>
                    </a:lnTo>
                    <a:cubicBezTo>
                      <a:pt x="0" y="268"/>
                      <a:pt x="167" y="101"/>
                      <a:pt x="400" y="101"/>
                    </a:cubicBezTo>
                    <a:lnTo>
                      <a:pt x="4403" y="101"/>
                    </a:lnTo>
                    <a:cubicBezTo>
                      <a:pt x="4637" y="101"/>
                      <a:pt x="4837" y="268"/>
                      <a:pt x="4837" y="501"/>
                    </a:cubicBezTo>
                    <a:lnTo>
                      <a:pt x="4837" y="434"/>
                    </a:lnTo>
                    <a:cubicBezTo>
                      <a:pt x="4837" y="201"/>
                      <a:pt x="4637" y="1"/>
                      <a:pt x="4403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7"/>
              <p:cNvSpPr/>
              <p:nvPr/>
            </p:nvSpPr>
            <p:spPr>
              <a:xfrm>
                <a:off x="7147196" y="296748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34"/>
                    </a:cubicBezTo>
                    <a:lnTo>
                      <a:pt x="1" y="501"/>
                    </a:lnTo>
                    <a:cubicBezTo>
                      <a:pt x="34" y="268"/>
                      <a:pt x="201" y="101"/>
                      <a:pt x="434" y="101"/>
                    </a:cubicBezTo>
                    <a:lnTo>
                      <a:pt x="4437" y="101"/>
                    </a:lnTo>
                    <a:cubicBezTo>
                      <a:pt x="4671" y="101"/>
                      <a:pt x="4838" y="268"/>
                      <a:pt x="4838" y="501"/>
                    </a:cubicBezTo>
                    <a:lnTo>
                      <a:pt x="4838" y="434"/>
                    </a:lnTo>
                    <a:cubicBezTo>
                      <a:pt x="4838" y="201"/>
                      <a:pt x="4671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7"/>
              <p:cNvSpPr/>
              <p:nvPr/>
            </p:nvSpPr>
            <p:spPr>
              <a:xfrm>
                <a:off x="7147196" y="3061064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35"/>
                    </a:cubicBezTo>
                    <a:lnTo>
                      <a:pt x="1" y="501"/>
                    </a:lnTo>
                    <a:cubicBezTo>
                      <a:pt x="34" y="268"/>
                      <a:pt x="201" y="101"/>
                      <a:pt x="434" y="101"/>
                    </a:cubicBezTo>
                    <a:lnTo>
                      <a:pt x="4437" y="101"/>
                    </a:lnTo>
                    <a:cubicBezTo>
                      <a:pt x="4671" y="101"/>
                      <a:pt x="4838" y="268"/>
                      <a:pt x="4838" y="501"/>
                    </a:cubicBezTo>
                    <a:lnTo>
                      <a:pt x="4838" y="435"/>
                    </a:lnTo>
                    <a:cubicBezTo>
                      <a:pt x="4838" y="201"/>
                      <a:pt x="4671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7"/>
              <p:cNvSpPr/>
              <p:nvPr/>
            </p:nvSpPr>
            <p:spPr>
              <a:xfrm>
                <a:off x="7147196" y="3204513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01"/>
                    </a:cubicBezTo>
                    <a:lnTo>
                      <a:pt x="1" y="501"/>
                    </a:lnTo>
                    <a:cubicBezTo>
                      <a:pt x="34" y="267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71" y="67"/>
                      <a:pt x="4838" y="267"/>
                      <a:pt x="4838" y="501"/>
                    </a:cubicBezTo>
                    <a:lnTo>
                      <a:pt x="4838" y="401"/>
                    </a:lnTo>
                    <a:cubicBezTo>
                      <a:pt x="4838" y="201"/>
                      <a:pt x="4671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7"/>
              <p:cNvSpPr/>
              <p:nvPr/>
            </p:nvSpPr>
            <p:spPr>
              <a:xfrm>
                <a:off x="6975771" y="3061064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35"/>
                    </a:cubicBezTo>
                    <a:lnTo>
                      <a:pt x="1" y="501"/>
                    </a:lnTo>
                    <a:cubicBezTo>
                      <a:pt x="1" y="268"/>
                      <a:pt x="201" y="101"/>
                      <a:pt x="434" y="101"/>
                    </a:cubicBezTo>
                    <a:lnTo>
                      <a:pt x="4404" y="101"/>
                    </a:lnTo>
                    <a:cubicBezTo>
                      <a:pt x="4637" y="101"/>
                      <a:pt x="4838" y="268"/>
                      <a:pt x="4838" y="501"/>
                    </a:cubicBezTo>
                    <a:lnTo>
                      <a:pt x="4838" y="435"/>
                    </a:lnTo>
                    <a:cubicBezTo>
                      <a:pt x="4838" y="201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7"/>
              <p:cNvSpPr/>
              <p:nvPr/>
            </p:nvSpPr>
            <p:spPr>
              <a:xfrm>
                <a:off x="6975771" y="3204513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01"/>
                    </a:cubicBezTo>
                    <a:lnTo>
                      <a:pt x="1" y="501"/>
                    </a:lnTo>
                    <a:cubicBezTo>
                      <a:pt x="1" y="267"/>
                      <a:pt x="201" y="67"/>
                      <a:pt x="434" y="67"/>
                    </a:cubicBezTo>
                    <a:lnTo>
                      <a:pt x="4404" y="67"/>
                    </a:lnTo>
                    <a:cubicBezTo>
                      <a:pt x="4637" y="67"/>
                      <a:pt x="4838" y="267"/>
                      <a:pt x="4838" y="501"/>
                    </a:cubicBezTo>
                    <a:lnTo>
                      <a:pt x="4838" y="401"/>
                    </a:lnTo>
                    <a:cubicBezTo>
                      <a:pt x="4838" y="201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7"/>
              <p:cNvSpPr/>
              <p:nvPr/>
            </p:nvSpPr>
            <p:spPr>
              <a:xfrm>
                <a:off x="6975771" y="3360207"/>
                <a:ext cx="126852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468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0"/>
                    </a:cubicBezTo>
                    <a:lnTo>
                      <a:pt x="1" y="467"/>
                    </a:lnTo>
                    <a:cubicBezTo>
                      <a:pt x="1" y="267"/>
                      <a:pt x="201" y="67"/>
                      <a:pt x="434" y="67"/>
                    </a:cubicBezTo>
                    <a:lnTo>
                      <a:pt x="4404" y="67"/>
                    </a:lnTo>
                    <a:cubicBezTo>
                      <a:pt x="4637" y="67"/>
                      <a:pt x="4838" y="267"/>
                      <a:pt x="4838" y="467"/>
                    </a:cubicBezTo>
                    <a:lnTo>
                      <a:pt x="4838" y="400"/>
                    </a:lnTo>
                    <a:cubicBezTo>
                      <a:pt x="4838" y="167"/>
                      <a:pt x="4637" y="0"/>
                      <a:pt x="4404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7"/>
              <p:cNvSpPr/>
              <p:nvPr/>
            </p:nvSpPr>
            <p:spPr>
              <a:xfrm>
                <a:off x="7147196" y="3360207"/>
                <a:ext cx="126852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468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0"/>
                    </a:cubicBezTo>
                    <a:lnTo>
                      <a:pt x="1" y="467"/>
                    </a:lnTo>
                    <a:cubicBezTo>
                      <a:pt x="34" y="267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71" y="67"/>
                      <a:pt x="4838" y="267"/>
                      <a:pt x="4838" y="467"/>
                    </a:cubicBezTo>
                    <a:lnTo>
                      <a:pt x="4838" y="400"/>
                    </a:lnTo>
                    <a:cubicBezTo>
                      <a:pt x="4838" y="167"/>
                      <a:pt x="4671" y="0"/>
                      <a:pt x="4437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7"/>
              <p:cNvSpPr/>
              <p:nvPr/>
            </p:nvSpPr>
            <p:spPr>
              <a:xfrm>
                <a:off x="6975771" y="351587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lnTo>
                      <a:pt x="1" y="501"/>
                    </a:lnTo>
                    <a:cubicBezTo>
                      <a:pt x="1" y="268"/>
                      <a:pt x="201" y="67"/>
                      <a:pt x="434" y="67"/>
                    </a:cubicBezTo>
                    <a:lnTo>
                      <a:pt x="4404" y="67"/>
                    </a:lnTo>
                    <a:cubicBezTo>
                      <a:pt x="4637" y="67"/>
                      <a:pt x="4838" y="268"/>
                      <a:pt x="4838" y="501"/>
                    </a:cubicBezTo>
                    <a:lnTo>
                      <a:pt x="4838" y="401"/>
                    </a:lnTo>
                    <a:cubicBezTo>
                      <a:pt x="4838" y="168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7"/>
              <p:cNvSpPr/>
              <p:nvPr/>
            </p:nvSpPr>
            <p:spPr>
              <a:xfrm>
                <a:off x="6975771" y="296748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34"/>
                    </a:cubicBezTo>
                    <a:lnTo>
                      <a:pt x="1" y="501"/>
                    </a:lnTo>
                    <a:cubicBezTo>
                      <a:pt x="1" y="268"/>
                      <a:pt x="201" y="101"/>
                      <a:pt x="434" y="101"/>
                    </a:cubicBezTo>
                    <a:lnTo>
                      <a:pt x="4404" y="101"/>
                    </a:lnTo>
                    <a:cubicBezTo>
                      <a:pt x="4637" y="101"/>
                      <a:pt x="4838" y="268"/>
                      <a:pt x="4838" y="501"/>
                    </a:cubicBezTo>
                    <a:lnTo>
                      <a:pt x="4838" y="434"/>
                    </a:lnTo>
                    <a:cubicBezTo>
                      <a:pt x="4838" y="201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7"/>
              <p:cNvSpPr/>
              <p:nvPr/>
            </p:nvSpPr>
            <p:spPr>
              <a:xfrm>
                <a:off x="7147196" y="351587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lnTo>
                      <a:pt x="1" y="501"/>
                    </a:lnTo>
                    <a:cubicBezTo>
                      <a:pt x="34" y="268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71" y="67"/>
                      <a:pt x="4838" y="268"/>
                      <a:pt x="4838" y="501"/>
                    </a:cubicBezTo>
                    <a:lnTo>
                      <a:pt x="4838" y="401"/>
                    </a:lnTo>
                    <a:cubicBezTo>
                      <a:pt x="4838" y="168"/>
                      <a:pt x="4671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7"/>
              <p:cNvSpPr/>
              <p:nvPr/>
            </p:nvSpPr>
            <p:spPr>
              <a:xfrm>
                <a:off x="6804345" y="3671568"/>
                <a:ext cx="814315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31057" h="501" extrusionOk="0">
                    <a:moveTo>
                      <a:pt x="401" y="0"/>
                    </a:moveTo>
                    <a:cubicBezTo>
                      <a:pt x="168" y="0"/>
                      <a:pt x="1" y="167"/>
                      <a:pt x="1" y="401"/>
                    </a:cubicBezTo>
                    <a:lnTo>
                      <a:pt x="1" y="501"/>
                    </a:lnTo>
                    <a:cubicBezTo>
                      <a:pt x="1" y="267"/>
                      <a:pt x="168" y="67"/>
                      <a:pt x="401" y="67"/>
                    </a:cubicBezTo>
                    <a:lnTo>
                      <a:pt x="30623" y="67"/>
                    </a:lnTo>
                    <a:cubicBezTo>
                      <a:pt x="30856" y="67"/>
                      <a:pt x="31056" y="267"/>
                      <a:pt x="31056" y="501"/>
                    </a:cubicBezTo>
                    <a:lnTo>
                      <a:pt x="31056" y="401"/>
                    </a:lnTo>
                    <a:cubicBezTo>
                      <a:pt x="31056" y="167"/>
                      <a:pt x="30856" y="0"/>
                      <a:pt x="30623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7"/>
              <p:cNvSpPr/>
              <p:nvPr/>
            </p:nvSpPr>
            <p:spPr>
              <a:xfrm>
                <a:off x="6632054" y="351587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01" y="1"/>
                    </a:moveTo>
                    <a:cubicBezTo>
                      <a:pt x="201" y="1"/>
                      <a:pt x="0" y="168"/>
                      <a:pt x="0" y="401"/>
                    </a:cubicBezTo>
                    <a:lnTo>
                      <a:pt x="0" y="501"/>
                    </a:lnTo>
                    <a:cubicBezTo>
                      <a:pt x="0" y="268"/>
                      <a:pt x="201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37" y="268"/>
                      <a:pt x="4837" y="501"/>
                    </a:cubicBezTo>
                    <a:lnTo>
                      <a:pt x="4837" y="401"/>
                    </a:lnTo>
                    <a:cubicBezTo>
                      <a:pt x="4837" y="168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7"/>
              <p:cNvSpPr/>
              <p:nvPr/>
            </p:nvSpPr>
            <p:spPr>
              <a:xfrm>
                <a:off x="6459763" y="2967485"/>
                <a:ext cx="126826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2" extrusionOk="0">
                    <a:moveTo>
                      <a:pt x="434" y="1"/>
                    </a:moveTo>
                    <a:cubicBezTo>
                      <a:pt x="200" y="1"/>
                      <a:pt x="0" y="201"/>
                      <a:pt x="0" y="434"/>
                    </a:cubicBezTo>
                    <a:lnTo>
                      <a:pt x="0" y="501"/>
                    </a:lnTo>
                    <a:cubicBezTo>
                      <a:pt x="0" y="268"/>
                      <a:pt x="200" y="101"/>
                      <a:pt x="434" y="101"/>
                    </a:cubicBezTo>
                    <a:lnTo>
                      <a:pt x="4437" y="101"/>
                    </a:lnTo>
                    <a:cubicBezTo>
                      <a:pt x="4670" y="101"/>
                      <a:pt x="4837" y="268"/>
                      <a:pt x="4837" y="501"/>
                    </a:cubicBezTo>
                    <a:lnTo>
                      <a:pt x="4837" y="434"/>
                    </a:lnTo>
                    <a:cubicBezTo>
                      <a:pt x="4837" y="201"/>
                      <a:pt x="4670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7"/>
              <p:cNvSpPr/>
              <p:nvPr/>
            </p:nvSpPr>
            <p:spPr>
              <a:xfrm>
                <a:off x="6632054" y="3671568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1"/>
                    </a:cubicBezTo>
                    <a:lnTo>
                      <a:pt x="0" y="501"/>
                    </a:lnTo>
                    <a:cubicBezTo>
                      <a:pt x="0" y="267"/>
                      <a:pt x="201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37" y="267"/>
                      <a:pt x="4837" y="501"/>
                    </a:cubicBezTo>
                    <a:lnTo>
                      <a:pt x="4837" y="401"/>
                    </a:lnTo>
                    <a:cubicBezTo>
                      <a:pt x="4837" y="167"/>
                      <a:pt x="4637" y="0"/>
                      <a:pt x="4404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7"/>
              <p:cNvSpPr/>
              <p:nvPr/>
            </p:nvSpPr>
            <p:spPr>
              <a:xfrm>
                <a:off x="6459763" y="3671568"/>
                <a:ext cx="126826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1" extrusionOk="0">
                    <a:moveTo>
                      <a:pt x="434" y="0"/>
                    </a:moveTo>
                    <a:cubicBezTo>
                      <a:pt x="200" y="0"/>
                      <a:pt x="0" y="167"/>
                      <a:pt x="0" y="401"/>
                    </a:cubicBezTo>
                    <a:lnTo>
                      <a:pt x="0" y="501"/>
                    </a:lnTo>
                    <a:cubicBezTo>
                      <a:pt x="0" y="267"/>
                      <a:pt x="200" y="67"/>
                      <a:pt x="434" y="67"/>
                    </a:cubicBezTo>
                    <a:lnTo>
                      <a:pt x="4437" y="67"/>
                    </a:lnTo>
                    <a:cubicBezTo>
                      <a:pt x="4670" y="67"/>
                      <a:pt x="4837" y="267"/>
                      <a:pt x="4837" y="501"/>
                    </a:cubicBezTo>
                    <a:lnTo>
                      <a:pt x="4837" y="401"/>
                    </a:lnTo>
                    <a:cubicBezTo>
                      <a:pt x="4837" y="167"/>
                      <a:pt x="4670" y="0"/>
                      <a:pt x="4437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7"/>
              <p:cNvSpPr/>
              <p:nvPr/>
            </p:nvSpPr>
            <p:spPr>
              <a:xfrm>
                <a:off x="6459763" y="3061064"/>
                <a:ext cx="126826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2" extrusionOk="0">
                    <a:moveTo>
                      <a:pt x="434" y="1"/>
                    </a:moveTo>
                    <a:cubicBezTo>
                      <a:pt x="200" y="1"/>
                      <a:pt x="0" y="201"/>
                      <a:pt x="0" y="435"/>
                    </a:cubicBezTo>
                    <a:lnTo>
                      <a:pt x="0" y="501"/>
                    </a:lnTo>
                    <a:cubicBezTo>
                      <a:pt x="0" y="268"/>
                      <a:pt x="200" y="101"/>
                      <a:pt x="434" y="101"/>
                    </a:cubicBezTo>
                    <a:lnTo>
                      <a:pt x="4437" y="101"/>
                    </a:lnTo>
                    <a:cubicBezTo>
                      <a:pt x="4670" y="101"/>
                      <a:pt x="4837" y="268"/>
                      <a:pt x="4837" y="501"/>
                    </a:cubicBezTo>
                    <a:lnTo>
                      <a:pt x="4837" y="435"/>
                    </a:lnTo>
                    <a:cubicBezTo>
                      <a:pt x="4837" y="201"/>
                      <a:pt x="4670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7"/>
              <p:cNvSpPr/>
              <p:nvPr/>
            </p:nvSpPr>
            <p:spPr>
              <a:xfrm>
                <a:off x="6459763" y="3515875"/>
                <a:ext cx="126826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2" extrusionOk="0">
                    <a:moveTo>
                      <a:pt x="434" y="1"/>
                    </a:moveTo>
                    <a:cubicBezTo>
                      <a:pt x="200" y="1"/>
                      <a:pt x="0" y="168"/>
                      <a:pt x="0" y="401"/>
                    </a:cubicBezTo>
                    <a:lnTo>
                      <a:pt x="0" y="501"/>
                    </a:lnTo>
                    <a:cubicBezTo>
                      <a:pt x="0" y="268"/>
                      <a:pt x="200" y="67"/>
                      <a:pt x="434" y="67"/>
                    </a:cubicBezTo>
                    <a:lnTo>
                      <a:pt x="4437" y="67"/>
                    </a:lnTo>
                    <a:cubicBezTo>
                      <a:pt x="4670" y="67"/>
                      <a:pt x="4837" y="268"/>
                      <a:pt x="4837" y="501"/>
                    </a:cubicBezTo>
                    <a:lnTo>
                      <a:pt x="4837" y="401"/>
                    </a:lnTo>
                    <a:cubicBezTo>
                      <a:pt x="4837" y="168"/>
                      <a:pt x="4670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7"/>
              <p:cNvSpPr/>
              <p:nvPr/>
            </p:nvSpPr>
            <p:spPr>
              <a:xfrm>
                <a:off x="6459763" y="3204513"/>
                <a:ext cx="126826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1" extrusionOk="0">
                    <a:moveTo>
                      <a:pt x="434" y="1"/>
                    </a:moveTo>
                    <a:cubicBezTo>
                      <a:pt x="200" y="1"/>
                      <a:pt x="0" y="167"/>
                      <a:pt x="0" y="401"/>
                    </a:cubicBezTo>
                    <a:lnTo>
                      <a:pt x="0" y="501"/>
                    </a:lnTo>
                    <a:cubicBezTo>
                      <a:pt x="0" y="267"/>
                      <a:pt x="200" y="67"/>
                      <a:pt x="434" y="67"/>
                    </a:cubicBezTo>
                    <a:lnTo>
                      <a:pt x="4437" y="67"/>
                    </a:lnTo>
                    <a:cubicBezTo>
                      <a:pt x="4670" y="67"/>
                      <a:pt x="4837" y="267"/>
                      <a:pt x="4837" y="501"/>
                    </a:cubicBezTo>
                    <a:lnTo>
                      <a:pt x="4837" y="401"/>
                    </a:lnTo>
                    <a:cubicBezTo>
                      <a:pt x="4837" y="167"/>
                      <a:pt x="4670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7"/>
              <p:cNvSpPr/>
              <p:nvPr/>
            </p:nvSpPr>
            <p:spPr>
              <a:xfrm>
                <a:off x="6459763" y="3360207"/>
                <a:ext cx="126826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1" extrusionOk="0">
                    <a:moveTo>
                      <a:pt x="434" y="0"/>
                    </a:moveTo>
                    <a:cubicBezTo>
                      <a:pt x="200" y="0"/>
                      <a:pt x="0" y="167"/>
                      <a:pt x="0" y="400"/>
                    </a:cubicBezTo>
                    <a:lnTo>
                      <a:pt x="0" y="500"/>
                    </a:lnTo>
                    <a:cubicBezTo>
                      <a:pt x="0" y="267"/>
                      <a:pt x="200" y="67"/>
                      <a:pt x="434" y="67"/>
                    </a:cubicBezTo>
                    <a:lnTo>
                      <a:pt x="4437" y="67"/>
                    </a:lnTo>
                    <a:cubicBezTo>
                      <a:pt x="4670" y="67"/>
                      <a:pt x="4837" y="267"/>
                      <a:pt x="4837" y="500"/>
                    </a:cubicBezTo>
                    <a:lnTo>
                      <a:pt x="4837" y="400"/>
                    </a:lnTo>
                    <a:cubicBezTo>
                      <a:pt x="4837" y="167"/>
                      <a:pt x="4670" y="0"/>
                      <a:pt x="4437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7"/>
              <p:cNvSpPr/>
              <p:nvPr/>
            </p:nvSpPr>
            <p:spPr>
              <a:xfrm>
                <a:off x="6632054" y="296748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01" y="1"/>
                    </a:moveTo>
                    <a:cubicBezTo>
                      <a:pt x="201" y="1"/>
                      <a:pt x="0" y="201"/>
                      <a:pt x="0" y="434"/>
                    </a:cubicBezTo>
                    <a:lnTo>
                      <a:pt x="0" y="501"/>
                    </a:lnTo>
                    <a:cubicBezTo>
                      <a:pt x="0" y="268"/>
                      <a:pt x="201" y="101"/>
                      <a:pt x="401" y="101"/>
                    </a:cubicBezTo>
                    <a:lnTo>
                      <a:pt x="4404" y="101"/>
                    </a:lnTo>
                    <a:cubicBezTo>
                      <a:pt x="4637" y="101"/>
                      <a:pt x="4837" y="268"/>
                      <a:pt x="4837" y="501"/>
                    </a:cubicBezTo>
                    <a:lnTo>
                      <a:pt x="4837" y="434"/>
                    </a:lnTo>
                    <a:cubicBezTo>
                      <a:pt x="4837" y="201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7"/>
              <p:cNvSpPr/>
              <p:nvPr/>
            </p:nvSpPr>
            <p:spPr>
              <a:xfrm>
                <a:off x="6632054" y="3204513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01" y="1"/>
                    </a:moveTo>
                    <a:cubicBezTo>
                      <a:pt x="201" y="1"/>
                      <a:pt x="0" y="167"/>
                      <a:pt x="0" y="401"/>
                    </a:cubicBezTo>
                    <a:lnTo>
                      <a:pt x="0" y="501"/>
                    </a:lnTo>
                    <a:cubicBezTo>
                      <a:pt x="0" y="267"/>
                      <a:pt x="201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37" y="267"/>
                      <a:pt x="4837" y="501"/>
                    </a:cubicBezTo>
                    <a:lnTo>
                      <a:pt x="4837" y="401"/>
                    </a:lnTo>
                    <a:cubicBezTo>
                      <a:pt x="4837" y="167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7"/>
              <p:cNvSpPr/>
              <p:nvPr/>
            </p:nvSpPr>
            <p:spPr>
              <a:xfrm>
                <a:off x="6632054" y="3061064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01" y="1"/>
                    </a:moveTo>
                    <a:cubicBezTo>
                      <a:pt x="201" y="1"/>
                      <a:pt x="0" y="201"/>
                      <a:pt x="0" y="435"/>
                    </a:cubicBezTo>
                    <a:lnTo>
                      <a:pt x="0" y="501"/>
                    </a:lnTo>
                    <a:cubicBezTo>
                      <a:pt x="0" y="268"/>
                      <a:pt x="201" y="101"/>
                      <a:pt x="401" y="101"/>
                    </a:cubicBezTo>
                    <a:lnTo>
                      <a:pt x="4404" y="101"/>
                    </a:lnTo>
                    <a:cubicBezTo>
                      <a:pt x="4637" y="101"/>
                      <a:pt x="4837" y="268"/>
                      <a:pt x="4837" y="501"/>
                    </a:cubicBezTo>
                    <a:lnTo>
                      <a:pt x="4837" y="435"/>
                    </a:lnTo>
                    <a:cubicBezTo>
                      <a:pt x="4837" y="201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7"/>
              <p:cNvSpPr/>
              <p:nvPr/>
            </p:nvSpPr>
            <p:spPr>
              <a:xfrm>
                <a:off x="6632054" y="3360207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01" y="0"/>
                    </a:moveTo>
                    <a:cubicBezTo>
                      <a:pt x="201" y="0"/>
                      <a:pt x="0" y="167"/>
                      <a:pt x="0" y="400"/>
                    </a:cubicBezTo>
                    <a:lnTo>
                      <a:pt x="0" y="500"/>
                    </a:lnTo>
                    <a:cubicBezTo>
                      <a:pt x="0" y="267"/>
                      <a:pt x="201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37" y="267"/>
                      <a:pt x="4837" y="500"/>
                    </a:cubicBezTo>
                    <a:lnTo>
                      <a:pt x="4837" y="400"/>
                    </a:lnTo>
                    <a:cubicBezTo>
                      <a:pt x="4837" y="167"/>
                      <a:pt x="4637" y="0"/>
                      <a:pt x="4404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7"/>
              <p:cNvSpPr/>
              <p:nvPr/>
            </p:nvSpPr>
            <p:spPr>
              <a:xfrm>
                <a:off x="6792100" y="3891973"/>
                <a:ext cx="649889" cy="380478"/>
              </a:xfrm>
              <a:custGeom>
                <a:avLst/>
                <a:gdLst/>
                <a:ahLst/>
                <a:cxnLst/>
                <a:rect l="l" t="t" r="r" b="b"/>
                <a:pathLst>
                  <a:path w="24786" h="14511" extrusionOk="0">
                    <a:moveTo>
                      <a:pt x="2002" y="0"/>
                    </a:moveTo>
                    <a:cubicBezTo>
                      <a:pt x="901" y="0"/>
                      <a:pt x="1" y="901"/>
                      <a:pt x="1" y="2002"/>
                    </a:cubicBezTo>
                    <a:lnTo>
                      <a:pt x="1" y="12509"/>
                    </a:lnTo>
                    <a:cubicBezTo>
                      <a:pt x="1" y="13610"/>
                      <a:pt x="901" y="14511"/>
                      <a:pt x="2002" y="14511"/>
                    </a:cubicBezTo>
                    <a:lnTo>
                      <a:pt x="22784" y="14511"/>
                    </a:lnTo>
                    <a:cubicBezTo>
                      <a:pt x="23884" y="14511"/>
                      <a:pt x="24785" y="13610"/>
                      <a:pt x="24785" y="12509"/>
                    </a:cubicBezTo>
                    <a:lnTo>
                      <a:pt x="24785" y="2002"/>
                    </a:lnTo>
                    <a:cubicBezTo>
                      <a:pt x="24785" y="901"/>
                      <a:pt x="23884" y="0"/>
                      <a:pt x="22784" y="0"/>
                    </a:cubicBezTo>
                    <a:close/>
                  </a:path>
                </a:pathLst>
              </a:custGeom>
              <a:solidFill>
                <a:srgbClr val="C1B7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7"/>
              <p:cNvSpPr/>
              <p:nvPr/>
            </p:nvSpPr>
            <p:spPr>
              <a:xfrm>
                <a:off x="6116020" y="2967485"/>
                <a:ext cx="2017786" cy="822181"/>
              </a:xfrm>
              <a:custGeom>
                <a:avLst/>
                <a:gdLst/>
                <a:ahLst/>
                <a:cxnLst/>
                <a:rect l="l" t="t" r="r" b="b"/>
                <a:pathLst>
                  <a:path w="76956" h="31357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34"/>
                    </a:cubicBezTo>
                    <a:lnTo>
                      <a:pt x="1" y="2369"/>
                    </a:lnTo>
                    <a:cubicBezTo>
                      <a:pt x="1" y="2603"/>
                      <a:pt x="201" y="2769"/>
                      <a:pt x="434" y="2769"/>
                    </a:cubicBezTo>
                    <a:lnTo>
                      <a:pt x="4437" y="2769"/>
                    </a:lnTo>
                    <a:cubicBezTo>
                      <a:pt x="4671" y="2769"/>
                      <a:pt x="4837" y="2603"/>
                      <a:pt x="4837" y="2369"/>
                    </a:cubicBezTo>
                    <a:lnTo>
                      <a:pt x="4837" y="434"/>
                    </a:lnTo>
                    <a:cubicBezTo>
                      <a:pt x="4837" y="201"/>
                      <a:pt x="4671" y="1"/>
                      <a:pt x="4437" y="1"/>
                    </a:cubicBezTo>
                    <a:close/>
                    <a:moveTo>
                      <a:pt x="6972" y="1"/>
                    </a:moveTo>
                    <a:cubicBezTo>
                      <a:pt x="6739" y="1"/>
                      <a:pt x="6572" y="201"/>
                      <a:pt x="6572" y="434"/>
                    </a:cubicBezTo>
                    <a:lnTo>
                      <a:pt x="6572" y="2369"/>
                    </a:lnTo>
                    <a:cubicBezTo>
                      <a:pt x="6572" y="2603"/>
                      <a:pt x="6739" y="2769"/>
                      <a:pt x="6972" y="2769"/>
                    </a:cubicBezTo>
                    <a:lnTo>
                      <a:pt x="10975" y="2769"/>
                    </a:lnTo>
                    <a:cubicBezTo>
                      <a:pt x="11209" y="2769"/>
                      <a:pt x="11409" y="2603"/>
                      <a:pt x="11409" y="2369"/>
                    </a:cubicBezTo>
                    <a:lnTo>
                      <a:pt x="11409" y="434"/>
                    </a:lnTo>
                    <a:cubicBezTo>
                      <a:pt x="11409" y="201"/>
                      <a:pt x="11209" y="1"/>
                      <a:pt x="10975" y="1"/>
                    </a:cubicBezTo>
                    <a:close/>
                    <a:moveTo>
                      <a:pt x="13544" y="1"/>
                    </a:moveTo>
                    <a:cubicBezTo>
                      <a:pt x="13310" y="1"/>
                      <a:pt x="13110" y="201"/>
                      <a:pt x="13110" y="434"/>
                    </a:cubicBezTo>
                    <a:lnTo>
                      <a:pt x="13110" y="2369"/>
                    </a:lnTo>
                    <a:cubicBezTo>
                      <a:pt x="13110" y="2603"/>
                      <a:pt x="13310" y="2769"/>
                      <a:pt x="13544" y="2769"/>
                    </a:cubicBezTo>
                    <a:lnTo>
                      <a:pt x="17547" y="2769"/>
                    </a:lnTo>
                    <a:cubicBezTo>
                      <a:pt x="17780" y="2769"/>
                      <a:pt x="17947" y="2603"/>
                      <a:pt x="17947" y="2369"/>
                    </a:cubicBezTo>
                    <a:lnTo>
                      <a:pt x="17947" y="434"/>
                    </a:lnTo>
                    <a:cubicBezTo>
                      <a:pt x="17947" y="201"/>
                      <a:pt x="17780" y="1"/>
                      <a:pt x="17547" y="1"/>
                    </a:cubicBezTo>
                    <a:close/>
                    <a:moveTo>
                      <a:pt x="20082" y="1"/>
                    </a:moveTo>
                    <a:cubicBezTo>
                      <a:pt x="19882" y="1"/>
                      <a:pt x="19681" y="201"/>
                      <a:pt x="19681" y="434"/>
                    </a:cubicBezTo>
                    <a:lnTo>
                      <a:pt x="19681" y="2369"/>
                    </a:lnTo>
                    <a:cubicBezTo>
                      <a:pt x="19681" y="2603"/>
                      <a:pt x="19882" y="2769"/>
                      <a:pt x="20082" y="2769"/>
                    </a:cubicBezTo>
                    <a:lnTo>
                      <a:pt x="24085" y="2769"/>
                    </a:lnTo>
                    <a:cubicBezTo>
                      <a:pt x="24318" y="2769"/>
                      <a:pt x="24518" y="2603"/>
                      <a:pt x="24518" y="2369"/>
                    </a:cubicBezTo>
                    <a:lnTo>
                      <a:pt x="24518" y="434"/>
                    </a:lnTo>
                    <a:cubicBezTo>
                      <a:pt x="24518" y="201"/>
                      <a:pt x="24318" y="1"/>
                      <a:pt x="24085" y="1"/>
                    </a:cubicBezTo>
                    <a:close/>
                    <a:moveTo>
                      <a:pt x="26653" y="1"/>
                    </a:moveTo>
                    <a:cubicBezTo>
                      <a:pt x="26420" y="1"/>
                      <a:pt x="26253" y="201"/>
                      <a:pt x="26253" y="434"/>
                    </a:cubicBezTo>
                    <a:lnTo>
                      <a:pt x="26253" y="2369"/>
                    </a:lnTo>
                    <a:cubicBezTo>
                      <a:pt x="26253" y="2603"/>
                      <a:pt x="26420" y="2769"/>
                      <a:pt x="26653" y="2769"/>
                    </a:cubicBezTo>
                    <a:lnTo>
                      <a:pt x="30656" y="2769"/>
                    </a:lnTo>
                    <a:cubicBezTo>
                      <a:pt x="30889" y="2769"/>
                      <a:pt x="31056" y="2603"/>
                      <a:pt x="31056" y="2369"/>
                    </a:cubicBezTo>
                    <a:lnTo>
                      <a:pt x="31056" y="434"/>
                    </a:lnTo>
                    <a:cubicBezTo>
                      <a:pt x="31056" y="201"/>
                      <a:pt x="30889" y="1"/>
                      <a:pt x="30656" y="1"/>
                    </a:cubicBezTo>
                    <a:close/>
                    <a:moveTo>
                      <a:pt x="33224" y="1"/>
                    </a:moveTo>
                    <a:cubicBezTo>
                      <a:pt x="32991" y="1"/>
                      <a:pt x="32791" y="201"/>
                      <a:pt x="32791" y="434"/>
                    </a:cubicBezTo>
                    <a:lnTo>
                      <a:pt x="32791" y="2369"/>
                    </a:lnTo>
                    <a:cubicBezTo>
                      <a:pt x="32791" y="2603"/>
                      <a:pt x="32991" y="2769"/>
                      <a:pt x="33224" y="2769"/>
                    </a:cubicBezTo>
                    <a:lnTo>
                      <a:pt x="37194" y="2769"/>
                    </a:lnTo>
                    <a:cubicBezTo>
                      <a:pt x="37427" y="2769"/>
                      <a:pt x="37628" y="2603"/>
                      <a:pt x="37628" y="2369"/>
                    </a:cubicBezTo>
                    <a:lnTo>
                      <a:pt x="37628" y="434"/>
                    </a:lnTo>
                    <a:cubicBezTo>
                      <a:pt x="37628" y="201"/>
                      <a:pt x="37427" y="1"/>
                      <a:pt x="37194" y="1"/>
                    </a:cubicBezTo>
                    <a:close/>
                    <a:moveTo>
                      <a:pt x="39762" y="1"/>
                    </a:moveTo>
                    <a:cubicBezTo>
                      <a:pt x="39529" y="1"/>
                      <a:pt x="39329" y="201"/>
                      <a:pt x="39329" y="434"/>
                    </a:cubicBezTo>
                    <a:lnTo>
                      <a:pt x="39329" y="2369"/>
                    </a:lnTo>
                    <a:cubicBezTo>
                      <a:pt x="39362" y="2603"/>
                      <a:pt x="39529" y="2769"/>
                      <a:pt x="39762" y="2769"/>
                    </a:cubicBezTo>
                    <a:lnTo>
                      <a:pt x="43765" y="2769"/>
                    </a:lnTo>
                    <a:cubicBezTo>
                      <a:pt x="43999" y="2769"/>
                      <a:pt x="44166" y="2603"/>
                      <a:pt x="44166" y="2369"/>
                    </a:cubicBezTo>
                    <a:lnTo>
                      <a:pt x="44166" y="434"/>
                    </a:lnTo>
                    <a:cubicBezTo>
                      <a:pt x="44166" y="201"/>
                      <a:pt x="43999" y="1"/>
                      <a:pt x="43765" y="1"/>
                    </a:cubicBezTo>
                    <a:close/>
                    <a:moveTo>
                      <a:pt x="46334" y="1"/>
                    </a:moveTo>
                    <a:cubicBezTo>
                      <a:pt x="46100" y="1"/>
                      <a:pt x="45900" y="201"/>
                      <a:pt x="45900" y="434"/>
                    </a:cubicBezTo>
                    <a:lnTo>
                      <a:pt x="45900" y="2369"/>
                    </a:lnTo>
                    <a:cubicBezTo>
                      <a:pt x="45900" y="2603"/>
                      <a:pt x="46100" y="2769"/>
                      <a:pt x="46334" y="2769"/>
                    </a:cubicBezTo>
                    <a:lnTo>
                      <a:pt x="50337" y="2769"/>
                    </a:lnTo>
                    <a:cubicBezTo>
                      <a:pt x="50537" y="2769"/>
                      <a:pt x="50737" y="2603"/>
                      <a:pt x="50737" y="2369"/>
                    </a:cubicBezTo>
                    <a:lnTo>
                      <a:pt x="50737" y="434"/>
                    </a:lnTo>
                    <a:cubicBezTo>
                      <a:pt x="50737" y="201"/>
                      <a:pt x="50537" y="1"/>
                      <a:pt x="50337" y="1"/>
                    </a:cubicBezTo>
                    <a:close/>
                    <a:moveTo>
                      <a:pt x="52872" y="1"/>
                    </a:moveTo>
                    <a:cubicBezTo>
                      <a:pt x="52638" y="1"/>
                      <a:pt x="52471" y="201"/>
                      <a:pt x="52471" y="434"/>
                    </a:cubicBezTo>
                    <a:lnTo>
                      <a:pt x="52471" y="2369"/>
                    </a:lnTo>
                    <a:cubicBezTo>
                      <a:pt x="52471" y="2603"/>
                      <a:pt x="52638" y="2769"/>
                      <a:pt x="52872" y="2769"/>
                    </a:cubicBezTo>
                    <a:lnTo>
                      <a:pt x="56875" y="2769"/>
                    </a:lnTo>
                    <a:cubicBezTo>
                      <a:pt x="57108" y="2769"/>
                      <a:pt x="57308" y="2603"/>
                      <a:pt x="57308" y="2369"/>
                    </a:cubicBezTo>
                    <a:lnTo>
                      <a:pt x="57308" y="434"/>
                    </a:lnTo>
                    <a:cubicBezTo>
                      <a:pt x="57308" y="201"/>
                      <a:pt x="57108" y="1"/>
                      <a:pt x="56875" y="1"/>
                    </a:cubicBezTo>
                    <a:close/>
                    <a:moveTo>
                      <a:pt x="59443" y="1"/>
                    </a:moveTo>
                    <a:cubicBezTo>
                      <a:pt x="59210" y="1"/>
                      <a:pt x="59009" y="201"/>
                      <a:pt x="59009" y="434"/>
                    </a:cubicBezTo>
                    <a:lnTo>
                      <a:pt x="59009" y="2369"/>
                    </a:lnTo>
                    <a:cubicBezTo>
                      <a:pt x="59009" y="2603"/>
                      <a:pt x="59210" y="2769"/>
                      <a:pt x="59443" y="2769"/>
                    </a:cubicBezTo>
                    <a:lnTo>
                      <a:pt x="63446" y="2769"/>
                    </a:lnTo>
                    <a:cubicBezTo>
                      <a:pt x="63646" y="2769"/>
                      <a:pt x="63846" y="2603"/>
                      <a:pt x="63846" y="2369"/>
                    </a:cubicBezTo>
                    <a:lnTo>
                      <a:pt x="63846" y="434"/>
                    </a:lnTo>
                    <a:cubicBezTo>
                      <a:pt x="63846" y="201"/>
                      <a:pt x="63646" y="1"/>
                      <a:pt x="63446" y="1"/>
                    </a:cubicBezTo>
                    <a:close/>
                    <a:moveTo>
                      <a:pt x="65981" y="1"/>
                    </a:moveTo>
                    <a:cubicBezTo>
                      <a:pt x="65748" y="1"/>
                      <a:pt x="65581" y="201"/>
                      <a:pt x="65581" y="434"/>
                    </a:cubicBezTo>
                    <a:lnTo>
                      <a:pt x="65581" y="2369"/>
                    </a:lnTo>
                    <a:cubicBezTo>
                      <a:pt x="65581" y="2603"/>
                      <a:pt x="65748" y="2769"/>
                      <a:pt x="65981" y="2769"/>
                    </a:cubicBezTo>
                    <a:lnTo>
                      <a:pt x="69984" y="2769"/>
                    </a:lnTo>
                    <a:cubicBezTo>
                      <a:pt x="70217" y="2769"/>
                      <a:pt x="70418" y="2603"/>
                      <a:pt x="70418" y="2369"/>
                    </a:cubicBezTo>
                    <a:lnTo>
                      <a:pt x="70418" y="434"/>
                    </a:lnTo>
                    <a:cubicBezTo>
                      <a:pt x="70418" y="201"/>
                      <a:pt x="70217" y="1"/>
                      <a:pt x="69984" y="1"/>
                    </a:cubicBezTo>
                    <a:close/>
                    <a:moveTo>
                      <a:pt x="72552" y="1"/>
                    </a:moveTo>
                    <a:cubicBezTo>
                      <a:pt x="72319" y="1"/>
                      <a:pt x="72119" y="201"/>
                      <a:pt x="72119" y="434"/>
                    </a:cubicBezTo>
                    <a:lnTo>
                      <a:pt x="72119" y="2369"/>
                    </a:lnTo>
                    <a:cubicBezTo>
                      <a:pt x="72119" y="2603"/>
                      <a:pt x="72319" y="2769"/>
                      <a:pt x="72552" y="2769"/>
                    </a:cubicBezTo>
                    <a:lnTo>
                      <a:pt x="76555" y="2769"/>
                    </a:lnTo>
                    <a:cubicBezTo>
                      <a:pt x="76789" y="2769"/>
                      <a:pt x="76956" y="2603"/>
                      <a:pt x="76956" y="2369"/>
                    </a:cubicBezTo>
                    <a:lnTo>
                      <a:pt x="76956" y="434"/>
                    </a:lnTo>
                    <a:cubicBezTo>
                      <a:pt x="76956" y="201"/>
                      <a:pt x="76789" y="1"/>
                      <a:pt x="76555" y="1"/>
                    </a:cubicBezTo>
                    <a:close/>
                    <a:moveTo>
                      <a:pt x="434" y="3570"/>
                    </a:moveTo>
                    <a:cubicBezTo>
                      <a:pt x="201" y="3570"/>
                      <a:pt x="1" y="3770"/>
                      <a:pt x="1" y="4004"/>
                    </a:cubicBezTo>
                    <a:lnTo>
                      <a:pt x="1" y="7673"/>
                    </a:lnTo>
                    <a:cubicBezTo>
                      <a:pt x="1" y="7906"/>
                      <a:pt x="201" y="8073"/>
                      <a:pt x="434" y="8073"/>
                    </a:cubicBezTo>
                    <a:lnTo>
                      <a:pt x="4437" y="8073"/>
                    </a:lnTo>
                    <a:cubicBezTo>
                      <a:pt x="4671" y="8073"/>
                      <a:pt x="4837" y="7906"/>
                      <a:pt x="4837" y="7673"/>
                    </a:cubicBezTo>
                    <a:lnTo>
                      <a:pt x="4837" y="4004"/>
                    </a:lnTo>
                    <a:cubicBezTo>
                      <a:pt x="4837" y="3770"/>
                      <a:pt x="4671" y="3570"/>
                      <a:pt x="4437" y="3570"/>
                    </a:cubicBezTo>
                    <a:close/>
                    <a:moveTo>
                      <a:pt x="6972" y="3570"/>
                    </a:moveTo>
                    <a:cubicBezTo>
                      <a:pt x="6739" y="3570"/>
                      <a:pt x="6572" y="3770"/>
                      <a:pt x="6572" y="4004"/>
                    </a:cubicBezTo>
                    <a:lnTo>
                      <a:pt x="6572" y="7673"/>
                    </a:lnTo>
                    <a:cubicBezTo>
                      <a:pt x="6572" y="7906"/>
                      <a:pt x="6739" y="8073"/>
                      <a:pt x="6972" y="8073"/>
                    </a:cubicBezTo>
                    <a:lnTo>
                      <a:pt x="10975" y="8073"/>
                    </a:lnTo>
                    <a:cubicBezTo>
                      <a:pt x="11209" y="8073"/>
                      <a:pt x="11409" y="7906"/>
                      <a:pt x="11409" y="7673"/>
                    </a:cubicBezTo>
                    <a:lnTo>
                      <a:pt x="11409" y="4004"/>
                    </a:lnTo>
                    <a:cubicBezTo>
                      <a:pt x="11409" y="3770"/>
                      <a:pt x="11209" y="3570"/>
                      <a:pt x="10975" y="3570"/>
                    </a:cubicBezTo>
                    <a:close/>
                    <a:moveTo>
                      <a:pt x="13544" y="3570"/>
                    </a:moveTo>
                    <a:cubicBezTo>
                      <a:pt x="13310" y="3570"/>
                      <a:pt x="13110" y="3770"/>
                      <a:pt x="13110" y="4004"/>
                    </a:cubicBezTo>
                    <a:lnTo>
                      <a:pt x="13110" y="7673"/>
                    </a:lnTo>
                    <a:cubicBezTo>
                      <a:pt x="13110" y="7906"/>
                      <a:pt x="13310" y="8073"/>
                      <a:pt x="13544" y="8073"/>
                    </a:cubicBezTo>
                    <a:lnTo>
                      <a:pt x="17547" y="8073"/>
                    </a:lnTo>
                    <a:cubicBezTo>
                      <a:pt x="17780" y="8073"/>
                      <a:pt x="17947" y="7906"/>
                      <a:pt x="17947" y="7673"/>
                    </a:cubicBezTo>
                    <a:lnTo>
                      <a:pt x="17947" y="4004"/>
                    </a:lnTo>
                    <a:cubicBezTo>
                      <a:pt x="17947" y="3770"/>
                      <a:pt x="17780" y="3570"/>
                      <a:pt x="17547" y="3570"/>
                    </a:cubicBezTo>
                    <a:close/>
                    <a:moveTo>
                      <a:pt x="20082" y="3570"/>
                    </a:moveTo>
                    <a:cubicBezTo>
                      <a:pt x="19882" y="3570"/>
                      <a:pt x="19681" y="3770"/>
                      <a:pt x="19681" y="4004"/>
                    </a:cubicBezTo>
                    <a:lnTo>
                      <a:pt x="19681" y="7673"/>
                    </a:lnTo>
                    <a:cubicBezTo>
                      <a:pt x="19681" y="7906"/>
                      <a:pt x="19882" y="8073"/>
                      <a:pt x="20082" y="8073"/>
                    </a:cubicBezTo>
                    <a:lnTo>
                      <a:pt x="24085" y="8073"/>
                    </a:lnTo>
                    <a:cubicBezTo>
                      <a:pt x="24318" y="8073"/>
                      <a:pt x="24518" y="7906"/>
                      <a:pt x="24518" y="7673"/>
                    </a:cubicBezTo>
                    <a:lnTo>
                      <a:pt x="24518" y="4004"/>
                    </a:lnTo>
                    <a:cubicBezTo>
                      <a:pt x="24518" y="3770"/>
                      <a:pt x="24318" y="3570"/>
                      <a:pt x="24085" y="3570"/>
                    </a:cubicBezTo>
                    <a:close/>
                    <a:moveTo>
                      <a:pt x="26653" y="3570"/>
                    </a:moveTo>
                    <a:cubicBezTo>
                      <a:pt x="26420" y="3570"/>
                      <a:pt x="26253" y="3770"/>
                      <a:pt x="26253" y="4004"/>
                    </a:cubicBezTo>
                    <a:lnTo>
                      <a:pt x="26253" y="7673"/>
                    </a:lnTo>
                    <a:cubicBezTo>
                      <a:pt x="26253" y="7906"/>
                      <a:pt x="26420" y="8073"/>
                      <a:pt x="26653" y="8073"/>
                    </a:cubicBezTo>
                    <a:lnTo>
                      <a:pt x="30656" y="8073"/>
                    </a:lnTo>
                    <a:cubicBezTo>
                      <a:pt x="30889" y="8073"/>
                      <a:pt x="31056" y="7906"/>
                      <a:pt x="31056" y="7673"/>
                    </a:cubicBezTo>
                    <a:lnTo>
                      <a:pt x="31056" y="4004"/>
                    </a:lnTo>
                    <a:cubicBezTo>
                      <a:pt x="31056" y="3770"/>
                      <a:pt x="30889" y="3570"/>
                      <a:pt x="30656" y="3570"/>
                    </a:cubicBezTo>
                    <a:close/>
                    <a:moveTo>
                      <a:pt x="33224" y="3570"/>
                    </a:moveTo>
                    <a:cubicBezTo>
                      <a:pt x="32991" y="3570"/>
                      <a:pt x="32791" y="3770"/>
                      <a:pt x="32791" y="4004"/>
                    </a:cubicBezTo>
                    <a:lnTo>
                      <a:pt x="32791" y="7673"/>
                    </a:lnTo>
                    <a:cubicBezTo>
                      <a:pt x="32791" y="7906"/>
                      <a:pt x="32991" y="8073"/>
                      <a:pt x="33224" y="8073"/>
                    </a:cubicBezTo>
                    <a:lnTo>
                      <a:pt x="37194" y="8073"/>
                    </a:lnTo>
                    <a:cubicBezTo>
                      <a:pt x="37427" y="8073"/>
                      <a:pt x="37628" y="7906"/>
                      <a:pt x="37628" y="7673"/>
                    </a:cubicBezTo>
                    <a:lnTo>
                      <a:pt x="37628" y="4004"/>
                    </a:lnTo>
                    <a:cubicBezTo>
                      <a:pt x="37628" y="3770"/>
                      <a:pt x="37427" y="3570"/>
                      <a:pt x="37194" y="3570"/>
                    </a:cubicBezTo>
                    <a:close/>
                    <a:moveTo>
                      <a:pt x="39762" y="3570"/>
                    </a:moveTo>
                    <a:cubicBezTo>
                      <a:pt x="39529" y="3570"/>
                      <a:pt x="39329" y="3770"/>
                      <a:pt x="39329" y="4004"/>
                    </a:cubicBezTo>
                    <a:lnTo>
                      <a:pt x="39329" y="7673"/>
                    </a:lnTo>
                    <a:cubicBezTo>
                      <a:pt x="39362" y="7906"/>
                      <a:pt x="39529" y="8073"/>
                      <a:pt x="39762" y="8073"/>
                    </a:cubicBezTo>
                    <a:lnTo>
                      <a:pt x="43765" y="8073"/>
                    </a:lnTo>
                    <a:cubicBezTo>
                      <a:pt x="43999" y="8073"/>
                      <a:pt x="44166" y="7906"/>
                      <a:pt x="44166" y="7673"/>
                    </a:cubicBezTo>
                    <a:lnTo>
                      <a:pt x="44166" y="4004"/>
                    </a:lnTo>
                    <a:cubicBezTo>
                      <a:pt x="44166" y="3770"/>
                      <a:pt x="43999" y="3570"/>
                      <a:pt x="43765" y="3570"/>
                    </a:cubicBezTo>
                    <a:close/>
                    <a:moveTo>
                      <a:pt x="46334" y="3570"/>
                    </a:moveTo>
                    <a:cubicBezTo>
                      <a:pt x="46100" y="3570"/>
                      <a:pt x="45900" y="3770"/>
                      <a:pt x="45900" y="4004"/>
                    </a:cubicBezTo>
                    <a:lnTo>
                      <a:pt x="45900" y="7673"/>
                    </a:lnTo>
                    <a:cubicBezTo>
                      <a:pt x="45900" y="7906"/>
                      <a:pt x="46100" y="8073"/>
                      <a:pt x="46334" y="8073"/>
                    </a:cubicBezTo>
                    <a:lnTo>
                      <a:pt x="50337" y="8073"/>
                    </a:lnTo>
                    <a:cubicBezTo>
                      <a:pt x="50537" y="8073"/>
                      <a:pt x="50737" y="7906"/>
                      <a:pt x="50737" y="7673"/>
                    </a:cubicBezTo>
                    <a:lnTo>
                      <a:pt x="50737" y="4004"/>
                    </a:lnTo>
                    <a:cubicBezTo>
                      <a:pt x="50737" y="3770"/>
                      <a:pt x="50537" y="3570"/>
                      <a:pt x="50337" y="3570"/>
                    </a:cubicBezTo>
                    <a:close/>
                    <a:moveTo>
                      <a:pt x="52872" y="3570"/>
                    </a:moveTo>
                    <a:cubicBezTo>
                      <a:pt x="52638" y="3570"/>
                      <a:pt x="52471" y="3770"/>
                      <a:pt x="52471" y="4004"/>
                    </a:cubicBezTo>
                    <a:lnTo>
                      <a:pt x="52471" y="7673"/>
                    </a:lnTo>
                    <a:cubicBezTo>
                      <a:pt x="52471" y="7906"/>
                      <a:pt x="52638" y="8073"/>
                      <a:pt x="52872" y="8073"/>
                    </a:cubicBezTo>
                    <a:lnTo>
                      <a:pt x="56875" y="8073"/>
                    </a:lnTo>
                    <a:cubicBezTo>
                      <a:pt x="57108" y="8073"/>
                      <a:pt x="57308" y="7906"/>
                      <a:pt x="57308" y="7673"/>
                    </a:cubicBezTo>
                    <a:lnTo>
                      <a:pt x="57308" y="4004"/>
                    </a:lnTo>
                    <a:cubicBezTo>
                      <a:pt x="57308" y="3770"/>
                      <a:pt x="57108" y="3570"/>
                      <a:pt x="56875" y="3570"/>
                    </a:cubicBezTo>
                    <a:close/>
                    <a:moveTo>
                      <a:pt x="59443" y="3570"/>
                    </a:moveTo>
                    <a:cubicBezTo>
                      <a:pt x="59210" y="3570"/>
                      <a:pt x="59009" y="3770"/>
                      <a:pt x="59009" y="4004"/>
                    </a:cubicBezTo>
                    <a:lnTo>
                      <a:pt x="59009" y="7673"/>
                    </a:lnTo>
                    <a:cubicBezTo>
                      <a:pt x="59009" y="7906"/>
                      <a:pt x="59210" y="8073"/>
                      <a:pt x="59443" y="8073"/>
                    </a:cubicBezTo>
                    <a:lnTo>
                      <a:pt x="63446" y="8073"/>
                    </a:lnTo>
                    <a:cubicBezTo>
                      <a:pt x="63646" y="8073"/>
                      <a:pt x="63846" y="7906"/>
                      <a:pt x="63846" y="7673"/>
                    </a:cubicBezTo>
                    <a:lnTo>
                      <a:pt x="63846" y="4004"/>
                    </a:lnTo>
                    <a:cubicBezTo>
                      <a:pt x="63846" y="3770"/>
                      <a:pt x="63646" y="3570"/>
                      <a:pt x="63446" y="3570"/>
                    </a:cubicBezTo>
                    <a:close/>
                    <a:moveTo>
                      <a:pt x="65981" y="3570"/>
                    </a:moveTo>
                    <a:cubicBezTo>
                      <a:pt x="65748" y="3570"/>
                      <a:pt x="65581" y="3770"/>
                      <a:pt x="65581" y="4004"/>
                    </a:cubicBezTo>
                    <a:lnTo>
                      <a:pt x="65581" y="7673"/>
                    </a:lnTo>
                    <a:cubicBezTo>
                      <a:pt x="65581" y="7906"/>
                      <a:pt x="65748" y="8073"/>
                      <a:pt x="65981" y="8073"/>
                    </a:cubicBezTo>
                    <a:lnTo>
                      <a:pt x="76555" y="8073"/>
                    </a:lnTo>
                    <a:cubicBezTo>
                      <a:pt x="76789" y="8073"/>
                      <a:pt x="76956" y="7906"/>
                      <a:pt x="76956" y="7673"/>
                    </a:cubicBezTo>
                    <a:lnTo>
                      <a:pt x="76956" y="4004"/>
                    </a:lnTo>
                    <a:cubicBezTo>
                      <a:pt x="76956" y="3770"/>
                      <a:pt x="76789" y="3570"/>
                      <a:pt x="76555" y="3570"/>
                    </a:cubicBezTo>
                    <a:close/>
                    <a:moveTo>
                      <a:pt x="434" y="9041"/>
                    </a:moveTo>
                    <a:cubicBezTo>
                      <a:pt x="201" y="9041"/>
                      <a:pt x="1" y="9207"/>
                      <a:pt x="1" y="9441"/>
                    </a:cubicBezTo>
                    <a:lnTo>
                      <a:pt x="1" y="13110"/>
                    </a:lnTo>
                    <a:cubicBezTo>
                      <a:pt x="1" y="13344"/>
                      <a:pt x="201" y="13544"/>
                      <a:pt x="434" y="13544"/>
                    </a:cubicBezTo>
                    <a:lnTo>
                      <a:pt x="10975" y="13544"/>
                    </a:lnTo>
                    <a:cubicBezTo>
                      <a:pt x="11209" y="13544"/>
                      <a:pt x="11409" y="13344"/>
                      <a:pt x="11409" y="13110"/>
                    </a:cubicBezTo>
                    <a:lnTo>
                      <a:pt x="11409" y="9441"/>
                    </a:lnTo>
                    <a:cubicBezTo>
                      <a:pt x="11409" y="9207"/>
                      <a:pt x="11209" y="9041"/>
                      <a:pt x="10975" y="9041"/>
                    </a:cubicBezTo>
                    <a:close/>
                    <a:moveTo>
                      <a:pt x="13544" y="9041"/>
                    </a:moveTo>
                    <a:cubicBezTo>
                      <a:pt x="13310" y="9041"/>
                      <a:pt x="13110" y="9207"/>
                      <a:pt x="13110" y="9441"/>
                    </a:cubicBezTo>
                    <a:lnTo>
                      <a:pt x="13110" y="13110"/>
                    </a:lnTo>
                    <a:cubicBezTo>
                      <a:pt x="13110" y="13344"/>
                      <a:pt x="13310" y="13544"/>
                      <a:pt x="13544" y="13544"/>
                    </a:cubicBezTo>
                    <a:lnTo>
                      <a:pt x="17547" y="13544"/>
                    </a:lnTo>
                    <a:cubicBezTo>
                      <a:pt x="17780" y="13544"/>
                      <a:pt x="17947" y="13344"/>
                      <a:pt x="17947" y="13110"/>
                    </a:cubicBezTo>
                    <a:lnTo>
                      <a:pt x="17947" y="9441"/>
                    </a:lnTo>
                    <a:cubicBezTo>
                      <a:pt x="17947" y="9207"/>
                      <a:pt x="17780" y="9041"/>
                      <a:pt x="17547" y="9041"/>
                    </a:cubicBezTo>
                    <a:close/>
                    <a:moveTo>
                      <a:pt x="20082" y="9041"/>
                    </a:moveTo>
                    <a:cubicBezTo>
                      <a:pt x="19882" y="9041"/>
                      <a:pt x="19681" y="9207"/>
                      <a:pt x="19681" y="9441"/>
                    </a:cubicBezTo>
                    <a:lnTo>
                      <a:pt x="19681" y="13110"/>
                    </a:lnTo>
                    <a:cubicBezTo>
                      <a:pt x="19681" y="13344"/>
                      <a:pt x="19882" y="13544"/>
                      <a:pt x="20082" y="13544"/>
                    </a:cubicBezTo>
                    <a:lnTo>
                      <a:pt x="24085" y="13544"/>
                    </a:lnTo>
                    <a:cubicBezTo>
                      <a:pt x="24318" y="13544"/>
                      <a:pt x="24518" y="13344"/>
                      <a:pt x="24518" y="13110"/>
                    </a:cubicBezTo>
                    <a:lnTo>
                      <a:pt x="24518" y="9441"/>
                    </a:lnTo>
                    <a:cubicBezTo>
                      <a:pt x="24518" y="9207"/>
                      <a:pt x="24318" y="9041"/>
                      <a:pt x="24085" y="9041"/>
                    </a:cubicBezTo>
                    <a:close/>
                    <a:moveTo>
                      <a:pt x="26653" y="9041"/>
                    </a:moveTo>
                    <a:cubicBezTo>
                      <a:pt x="26420" y="9041"/>
                      <a:pt x="26253" y="9207"/>
                      <a:pt x="26253" y="9441"/>
                    </a:cubicBezTo>
                    <a:lnTo>
                      <a:pt x="26253" y="13110"/>
                    </a:lnTo>
                    <a:cubicBezTo>
                      <a:pt x="26253" y="13344"/>
                      <a:pt x="26420" y="13544"/>
                      <a:pt x="26653" y="13544"/>
                    </a:cubicBezTo>
                    <a:lnTo>
                      <a:pt x="30656" y="13544"/>
                    </a:lnTo>
                    <a:cubicBezTo>
                      <a:pt x="30889" y="13544"/>
                      <a:pt x="31056" y="13344"/>
                      <a:pt x="31056" y="13110"/>
                    </a:cubicBezTo>
                    <a:lnTo>
                      <a:pt x="31056" y="9441"/>
                    </a:lnTo>
                    <a:cubicBezTo>
                      <a:pt x="31056" y="9207"/>
                      <a:pt x="30889" y="9041"/>
                      <a:pt x="30656" y="9041"/>
                    </a:cubicBezTo>
                    <a:close/>
                    <a:moveTo>
                      <a:pt x="33224" y="9041"/>
                    </a:moveTo>
                    <a:cubicBezTo>
                      <a:pt x="32991" y="9041"/>
                      <a:pt x="32791" y="9207"/>
                      <a:pt x="32791" y="9441"/>
                    </a:cubicBezTo>
                    <a:lnTo>
                      <a:pt x="32791" y="13110"/>
                    </a:lnTo>
                    <a:cubicBezTo>
                      <a:pt x="32791" y="13344"/>
                      <a:pt x="32991" y="13544"/>
                      <a:pt x="33224" y="13544"/>
                    </a:cubicBezTo>
                    <a:lnTo>
                      <a:pt x="37194" y="13544"/>
                    </a:lnTo>
                    <a:cubicBezTo>
                      <a:pt x="37427" y="13544"/>
                      <a:pt x="37628" y="13344"/>
                      <a:pt x="37628" y="13110"/>
                    </a:cubicBezTo>
                    <a:lnTo>
                      <a:pt x="37628" y="9441"/>
                    </a:lnTo>
                    <a:cubicBezTo>
                      <a:pt x="37628" y="9207"/>
                      <a:pt x="37427" y="9041"/>
                      <a:pt x="37194" y="9041"/>
                    </a:cubicBezTo>
                    <a:close/>
                    <a:moveTo>
                      <a:pt x="39762" y="9041"/>
                    </a:moveTo>
                    <a:cubicBezTo>
                      <a:pt x="39529" y="9041"/>
                      <a:pt x="39329" y="9207"/>
                      <a:pt x="39329" y="9441"/>
                    </a:cubicBezTo>
                    <a:lnTo>
                      <a:pt x="39329" y="13110"/>
                    </a:lnTo>
                    <a:cubicBezTo>
                      <a:pt x="39362" y="13344"/>
                      <a:pt x="39529" y="13544"/>
                      <a:pt x="39762" y="13544"/>
                    </a:cubicBezTo>
                    <a:lnTo>
                      <a:pt x="43765" y="13544"/>
                    </a:lnTo>
                    <a:cubicBezTo>
                      <a:pt x="43999" y="13544"/>
                      <a:pt x="44166" y="13344"/>
                      <a:pt x="44166" y="13110"/>
                    </a:cubicBezTo>
                    <a:lnTo>
                      <a:pt x="44166" y="9441"/>
                    </a:lnTo>
                    <a:cubicBezTo>
                      <a:pt x="44166" y="9207"/>
                      <a:pt x="43999" y="9041"/>
                      <a:pt x="43765" y="9041"/>
                    </a:cubicBezTo>
                    <a:close/>
                    <a:moveTo>
                      <a:pt x="46334" y="9041"/>
                    </a:moveTo>
                    <a:cubicBezTo>
                      <a:pt x="46100" y="9041"/>
                      <a:pt x="45900" y="9207"/>
                      <a:pt x="45900" y="9441"/>
                    </a:cubicBezTo>
                    <a:lnTo>
                      <a:pt x="45900" y="13110"/>
                    </a:lnTo>
                    <a:cubicBezTo>
                      <a:pt x="45900" y="13344"/>
                      <a:pt x="46100" y="13544"/>
                      <a:pt x="46334" y="13544"/>
                    </a:cubicBezTo>
                    <a:lnTo>
                      <a:pt x="50337" y="13544"/>
                    </a:lnTo>
                    <a:cubicBezTo>
                      <a:pt x="50537" y="13544"/>
                      <a:pt x="50737" y="13344"/>
                      <a:pt x="50737" y="13110"/>
                    </a:cubicBezTo>
                    <a:lnTo>
                      <a:pt x="50737" y="9441"/>
                    </a:lnTo>
                    <a:cubicBezTo>
                      <a:pt x="50737" y="9207"/>
                      <a:pt x="50537" y="9041"/>
                      <a:pt x="50337" y="9041"/>
                    </a:cubicBezTo>
                    <a:close/>
                    <a:moveTo>
                      <a:pt x="52872" y="9041"/>
                    </a:moveTo>
                    <a:cubicBezTo>
                      <a:pt x="52638" y="9041"/>
                      <a:pt x="52471" y="9207"/>
                      <a:pt x="52471" y="9441"/>
                    </a:cubicBezTo>
                    <a:lnTo>
                      <a:pt x="52471" y="13110"/>
                    </a:lnTo>
                    <a:cubicBezTo>
                      <a:pt x="52471" y="13344"/>
                      <a:pt x="52638" y="13544"/>
                      <a:pt x="52872" y="13544"/>
                    </a:cubicBezTo>
                    <a:lnTo>
                      <a:pt x="56875" y="13544"/>
                    </a:lnTo>
                    <a:cubicBezTo>
                      <a:pt x="57108" y="13544"/>
                      <a:pt x="57308" y="13344"/>
                      <a:pt x="57308" y="13110"/>
                    </a:cubicBezTo>
                    <a:lnTo>
                      <a:pt x="57308" y="9441"/>
                    </a:lnTo>
                    <a:cubicBezTo>
                      <a:pt x="57308" y="9207"/>
                      <a:pt x="57108" y="9041"/>
                      <a:pt x="56875" y="9041"/>
                    </a:cubicBezTo>
                    <a:close/>
                    <a:moveTo>
                      <a:pt x="59443" y="9041"/>
                    </a:moveTo>
                    <a:cubicBezTo>
                      <a:pt x="59210" y="9041"/>
                      <a:pt x="59009" y="9207"/>
                      <a:pt x="59009" y="9441"/>
                    </a:cubicBezTo>
                    <a:lnTo>
                      <a:pt x="59009" y="13110"/>
                    </a:lnTo>
                    <a:cubicBezTo>
                      <a:pt x="59009" y="13344"/>
                      <a:pt x="59210" y="13544"/>
                      <a:pt x="59443" y="13544"/>
                    </a:cubicBezTo>
                    <a:lnTo>
                      <a:pt x="63446" y="13544"/>
                    </a:lnTo>
                    <a:cubicBezTo>
                      <a:pt x="63646" y="13544"/>
                      <a:pt x="63846" y="13344"/>
                      <a:pt x="63846" y="13110"/>
                    </a:cubicBezTo>
                    <a:lnTo>
                      <a:pt x="63846" y="9441"/>
                    </a:lnTo>
                    <a:cubicBezTo>
                      <a:pt x="63846" y="9207"/>
                      <a:pt x="63646" y="9041"/>
                      <a:pt x="63446" y="9041"/>
                    </a:cubicBezTo>
                    <a:close/>
                    <a:moveTo>
                      <a:pt x="434" y="14978"/>
                    </a:moveTo>
                    <a:cubicBezTo>
                      <a:pt x="201" y="14978"/>
                      <a:pt x="1" y="15145"/>
                      <a:pt x="1" y="15378"/>
                    </a:cubicBezTo>
                    <a:lnTo>
                      <a:pt x="1" y="19048"/>
                    </a:lnTo>
                    <a:cubicBezTo>
                      <a:pt x="1" y="19281"/>
                      <a:pt x="201" y="19481"/>
                      <a:pt x="434" y="19481"/>
                    </a:cubicBezTo>
                    <a:lnTo>
                      <a:pt x="4437" y="19481"/>
                    </a:lnTo>
                    <a:cubicBezTo>
                      <a:pt x="4671" y="19481"/>
                      <a:pt x="4837" y="19281"/>
                      <a:pt x="4837" y="19048"/>
                    </a:cubicBezTo>
                    <a:lnTo>
                      <a:pt x="4837" y="15378"/>
                    </a:lnTo>
                    <a:cubicBezTo>
                      <a:pt x="4837" y="15145"/>
                      <a:pt x="4671" y="14978"/>
                      <a:pt x="4437" y="14978"/>
                    </a:cubicBezTo>
                    <a:close/>
                    <a:moveTo>
                      <a:pt x="6972" y="14978"/>
                    </a:moveTo>
                    <a:cubicBezTo>
                      <a:pt x="6739" y="14978"/>
                      <a:pt x="6572" y="15145"/>
                      <a:pt x="6572" y="15378"/>
                    </a:cubicBezTo>
                    <a:lnTo>
                      <a:pt x="6572" y="19048"/>
                    </a:lnTo>
                    <a:cubicBezTo>
                      <a:pt x="6572" y="19281"/>
                      <a:pt x="6739" y="19481"/>
                      <a:pt x="6972" y="19481"/>
                    </a:cubicBezTo>
                    <a:lnTo>
                      <a:pt x="10975" y="19481"/>
                    </a:lnTo>
                    <a:cubicBezTo>
                      <a:pt x="11209" y="19481"/>
                      <a:pt x="11409" y="19281"/>
                      <a:pt x="11409" y="19048"/>
                    </a:cubicBezTo>
                    <a:lnTo>
                      <a:pt x="11409" y="15378"/>
                    </a:lnTo>
                    <a:cubicBezTo>
                      <a:pt x="11409" y="15145"/>
                      <a:pt x="11209" y="14978"/>
                      <a:pt x="10975" y="14978"/>
                    </a:cubicBezTo>
                    <a:close/>
                    <a:moveTo>
                      <a:pt x="13544" y="14978"/>
                    </a:moveTo>
                    <a:cubicBezTo>
                      <a:pt x="13310" y="14978"/>
                      <a:pt x="13110" y="15145"/>
                      <a:pt x="13110" y="15378"/>
                    </a:cubicBezTo>
                    <a:lnTo>
                      <a:pt x="13110" y="19048"/>
                    </a:lnTo>
                    <a:cubicBezTo>
                      <a:pt x="13110" y="19281"/>
                      <a:pt x="13310" y="19481"/>
                      <a:pt x="13544" y="19481"/>
                    </a:cubicBezTo>
                    <a:lnTo>
                      <a:pt x="17547" y="19481"/>
                    </a:lnTo>
                    <a:cubicBezTo>
                      <a:pt x="17780" y="19481"/>
                      <a:pt x="17947" y="19281"/>
                      <a:pt x="17947" y="19048"/>
                    </a:cubicBezTo>
                    <a:lnTo>
                      <a:pt x="17947" y="15378"/>
                    </a:lnTo>
                    <a:cubicBezTo>
                      <a:pt x="17947" y="15145"/>
                      <a:pt x="17780" y="14978"/>
                      <a:pt x="17547" y="14978"/>
                    </a:cubicBezTo>
                    <a:close/>
                    <a:moveTo>
                      <a:pt x="20082" y="14978"/>
                    </a:moveTo>
                    <a:cubicBezTo>
                      <a:pt x="19882" y="14978"/>
                      <a:pt x="19681" y="15145"/>
                      <a:pt x="19681" y="15378"/>
                    </a:cubicBezTo>
                    <a:lnTo>
                      <a:pt x="19681" y="19048"/>
                    </a:lnTo>
                    <a:cubicBezTo>
                      <a:pt x="19681" y="19281"/>
                      <a:pt x="19882" y="19481"/>
                      <a:pt x="20082" y="19481"/>
                    </a:cubicBezTo>
                    <a:lnTo>
                      <a:pt x="24085" y="19481"/>
                    </a:lnTo>
                    <a:cubicBezTo>
                      <a:pt x="24318" y="19481"/>
                      <a:pt x="24518" y="19281"/>
                      <a:pt x="24518" y="19048"/>
                    </a:cubicBezTo>
                    <a:lnTo>
                      <a:pt x="24518" y="15378"/>
                    </a:lnTo>
                    <a:cubicBezTo>
                      <a:pt x="24518" y="15145"/>
                      <a:pt x="24318" y="14978"/>
                      <a:pt x="24085" y="14978"/>
                    </a:cubicBezTo>
                    <a:close/>
                    <a:moveTo>
                      <a:pt x="26653" y="14978"/>
                    </a:moveTo>
                    <a:cubicBezTo>
                      <a:pt x="26420" y="14978"/>
                      <a:pt x="26253" y="15145"/>
                      <a:pt x="26253" y="15378"/>
                    </a:cubicBezTo>
                    <a:lnTo>
                      <a:pt x="26253" y="19048"/>
                    </a:lnTo>
                    <a:cubicBezTo>
                      <a:pt x="26253" y="19281"/>
                      <a:pt x="26420" y="19481"/>
                      <a:pt x="26653" y="19481"/>
                    </a:cubicBezTo>
                    <a:lnTo>
                      <a:pt x="30656" y="19481"/>
                    </a:lnTo>
                    <a:cubicBezTo>
                      <a:pt x="30889" y="19481"/>
                      <a:pt x="31056" y="19281"/>
                      <a:pt x="31056" y="19048"/>
                    </a:cubicBezTo>
                    <a:lnTo>
                      <a:pt x="31056" y="15378"/>
                    </a:lnTo>
                    <a:cubicBezTo>
                      <a:pt x="31056" y="15145"/>
                      <a:pt x="30889" y="14978"/>
                      <a:pt x="30656" y="14978"/>
                    </a:cubicBezTo>
                    <a:close/>
                    <a:moveTo>
                      <a:pt x="33224" y="14978"/>
                    </a:moveTo>
                    <a:cubicBezTo>
                      <a:pt x="32991" y="14978"/>
                      <a:pt x="32791" y="15145"/>
                      <a:pt x="32791" y="15378"/>
                    </a:cubicBezTo>
                    <a:lnTo>
                      <a:pt x="32791" y="19048"/>
                    </a:lnTo>
                    <a:cubicBezTo>
                      <a:pt x="32791" y="19281"/>
                      <a:pt x="32991" y="19481"/>
                      <a:pt x="33224" y="19481"/>
                    </a:cubicBezTo>
                    <a:lnTo>
                      <a:pt x="37194" y="19481"/>
                    </a:lnTo>
                    <a:cubicBezTo>
                      <a:pt x="37427" y="19481"/>
                      <a:pt x="37628" y="19281"/>
                      <a:pt x="37628" y="19048"/>
                    </a:cubicBezTo>
                    <a:lnTo>
                      <a:pt x="37628" y="15378"/>
                    </a:lnTo>
                    <a:cubicBezTo>
                      <a:pt x="37628" y="15145"/>
                      <a:pt x="37427" y="14978"/>
                      <a:pt x="37194" y="14978"/>
                    </a:cubicBezTo>
                    <a:close/>
                    <a:moveTo>
                      <a:pt x="39762" y="14978"/>
                    </a:moveTo>
                    <a:cubicBezTo>
                      <a:pt x="39529" y="14978"/>
                      <a:pt x="39329" y="15145"/>
                      <a:pt x="39329" y="15378"/>
                    </a:cubicBezTo>
                    <a:lnTo>
                      <a:pt x="39329" y="19048"/>
                    </a:lnTo>
                    <a:cubicBezTo>
                      <a:pt x="39362" y="19281"/>
                      <a:pt x="39529" y="19481"/>
                      <a:pt x="39762" y="19481"/>
                    </a:cubicBezTo>
                    <a:lnTo>
                      <a:pt x="43765" y="19481"/>
                    </a:lnTo>
                    <a:cubicBezTo>
                      <a:pt x="43999" y="19481"/>
                      <a:pt x="44166" y="19281"/>
                      <a:pt x="44166" y="19048"/>
                    </a:cubicBezTo>
                    <a:lnTo>
                      <a:pt x="44166" y="15378"/>
                    </a:lnTo>
                    <a:cubicBezTo>
                      <a:pt x="44166" y="15145"/>
                      <a:pt x="43999" y="14978"/>
                      <a:pt x="43765" y="14978"/>
                    </a:cubicBezTo>
                    <a:close/>
                    <a:moveTo>
                      <a:pt x="46334" y="14978"/>
                    </a:moveTo>
                    <a:cubicBezTo>
                      <a:pt x="46100" y="14978"/>
                      <a:pt x="45900" y="15145"/>
                      <a:pt x="45900" y="15378"/>
                    </a:cubicBezTo>
                    <a:lnTo>
                      <a:pt x="45900" y="19048"/>
                    </a:lnTo>
                    <a:cubicBezTo>
                      <a:pt x="45900" y="19281"/>
                      <a:pt x="46100" y="19481"/>
                      <a:pt x="46334" y="19481"/>
                    </a:cubicBezTo>
                    <a:lnTo>
                      <a:pt x="50337" y="19481"/>
                    </a:lnTo>
                    <a:cubicBezTo>
                      <a:pt x="50537" y="19481"/>
                      <a:pt x="50737" y="19281"/>
                      <a:pt x="50737" y="19048"/>
                    </a:cubicBezTo>
                    <a:lnTo>
                      <a:pt x="50737" y="15378"/>
                    </a:lnTo>
                    <a:cubicBezTo>
                      <a:pt x="50737" y="15145"/>
                      <a:pt x="50537" y="14978"/>
                      <a:pt x="50337" y="14978"/>
                    </a:cubicBezTo>
                    <a:close/>
                    <a:moveTo>
                      <a:pt x="52872" y="14978"/>
                    </a:moveTo>
                    <a:cubicBezTo>
                      <a:pt x="52638" y="14978"/>
                      <a:pt x="52471" y="15145"/>
                      <a:pt x="52471" y="15378"/>
                    </a:cubicBezTo>
                    <a:lnTo>
                      <a:pt x="52471" y="19048"/>
                    </a:lnTo>
                    <a:cubicBezTo>
                      <a:pt x="52471" y="19281"/>
                      <a:pt x="52638" y="19481"/>
                      <a:pt x="52872" y="19481"/>
                    </a:cubicBezTo>
                    <a:lnTo>
                      <a:pt x="56875" y="19481"/>
                    </a:lnTo>
                    <a:cubicBezTo>
                      <a:pt x="57108" y="19481"/>
                      <a:pt x="57308" y="19281"/>
                      <a:pt x="57308" y="19048"/>
                    </a:cubicBezTo>
                    <a:lnTo>
                      <a:pt x="57308" y="15378"/>
                    </a:lnTo>
                    <a:cubicBezTo>
                      <a:pt x="57308" y="15145"/>
                      <a:pt x="57108" y="14978"/>
                      <a:pt x="56875" y="14978"/>
                    </a:cubicBezTo>
                    <a:close/>
                    <a:moveTo>
                      <a:pt x="59443" y="14978"/>
                    </a:moveTo>
                    <a:cubicBezTo>
                      <a:pt x="59210" y="14978"/>
                      <a:pt x="59009" y="15145"/>
                      <a:pt x="59009" y="15378"/>
                    </a:cubicBezTo>
                    <a:lnTo>
                      <a:pt x="59009" y="19048"/>
                    </a:lnTo>
                    <a:cubicBezTo>
                      <a:pt x="59009" y="19281"/>
                      <a:pt x="59210" y="19481"/>
                      <a:pt x="59443" y="19481"/>
                    </a:cubicBezTo>
                    <a:lnTo>
                      <a:pt x="63446" y="19481"/>
                    </a:lnTo>
                    <a:cubicBezTo>
                      <a:pt x="63646" y="19481"/>
                      <a:pt x="63846" y="19281"/>
                      <a:pt x="63846" y="19048"/>
                    </a:cubicBezTo>
                    <a:lnTo>
                      <a:pt x="63846" y="15378"/>
                    </a:lnTo>
                    <a:cubicBezTo>
                      <a:pt x="63846" y="15145"/>
                      <a:pt x="63646" y="14978"/>
                      <a:pt x="63446" y="14978"/>
                    </a:cubicBezTo>
                    <a:close/>
                    <a:moveTo>
                      <a:pt x="65981" y="14978"/>
                    </a:moveTo>
                    <a:cubicBezTo>
                      <a:pt x="65748" y="14978"/>
                      <a:pt x="65581" y="15145"/>
                      <a:pt x="65581" y="15378"/>
                    </a:cubicBezTo>
                    <a:lnTo>
                      <a:pt x="65581" y="19048"/>
                    </a:lnTo>
                    <a:cubicBezTo>
                      <a:pt x="65581" y="19281"/>
                      <a:pt x="65748" y="19481"/>
                      <a:pt x="65981" y="19481"/>
                    </a:cubicBezTo>
                    <a:lnTo>
                      <a:pt x="69984" y="19481"/>
                    </a:lnTo>
                    <a:cubicBezTo>
                      <a:pt x="70217" y="19481"/>
                      <a:pt x="70418" y="19281"/>
                      <a:pt x="70418" y="19048"/>
                    </a:cubicBezTo>
                    <a:lnTo>
                      <a:pt x="70418" y="15378"/>
                    </a:lnTo>
                    <a:cubicBezTo>
                      <a:pt x="70418" y="15145"/>
                      <a:pt x="70217" y="14978"/>
                      <a:pt x="69984" y="14978"/>
                    </a:cubicBezTo>
                    <a:close/>
                    <a:moveTo>
                      <a:pt x="65981" y="9041"/>
                    </a:moveTo>
                    <a:cubicBezTo>
                      <a:pt x="65748" y="9041"/>
                      <a:pt x="65581" y="9207"/>
                      <a:pt x="65581" y="9441"/>
                    </a:cubicBezTo>
                    <a:lnTo>
                      <a:pt x="65581" y="13110"/>
                    </a:lnTo>
                    <a:cubicBezTo>
                      <a:pt x="65581" y="13344"/>
                      <a:pt x="65748" y="13544"/>
                      <a:pt x="65981" y="13544"/>
                    </a:cubicBezTo>
                    <a:lnTo>
                      <a:pt x="71719" y="13544"/>
                    </a:lnTo>
                    <a:cubicBezTo>
                      <a:pt x="71952" y="13544"/>
                      <a:pt x="72119" y="13744"/>
                      <a:pt x="72119" y="13944"/>
                    </a:cubicBezTo>
                    <a:lnTo>
                      <a:pt x="72119" y="19048"/>
                    </a:lnTo>
                    <a:cubicBezTo>
                      <a:pt x="72119" y="19281"/>
                      <a:pt x="72319" y="19481"/>
                      <a:pt x="72552" y="19481"/>
                    </a:cubicBezTo>
                    <a:lnTo>
                      <a:pt x="76555" y="19481"/>
                    </a:lnTo>
                    <a:cubicBezTo>
                      <a:pt x="76789" y="19481"/>
                      <a:pt x="76956" y="19281"/>
                      <a:pt x="76956" y="19048"/>
                    </a:cubicBezTo>
                    <a:lnTo>
                      <a:pt x="76956" y="9441"/>
                    </a:lnTo>
                    <a:cubicBezTo>
                      <a:pt x="76956" y="9207"/>
                      <a:pt x="76789" y="9041"/>
                      <a:pt x="76555" y="9041"/>
                    </a:cubicBezTo>
                    <a:close/>
                    <a:moveTo>
                      <a:pt x="434" y="20916"/>
                    </a:moveTo>
                    <a:cubicBezTo>
                      <a:pt x="201" y="20916"/>
                      <a:pt x="1" y="21083"/>
                      <a:pt x="1" y="21316"/>
                    </a:cubicBezTo>
                    <a:lnTo>
                      <a:pt x="1" y="24985"/>
                    </a:lnTo>
                    <a:cubicBezTo>
                      <a:pt x="1" y="25219"/>
                      <a:pt x="201" y="25419"/>
                      <a:pt x="434" y="25419"/>
                    </a:cubicBezTo>
                    <a:lnTo>
                      <a:pt x="4437" y="25419"/>
                    </a:lnTo>
                    <a:cubicBezTo>
                      <a:pt x="4671" y="25419"/>
                      <a:pt x="4837" y="25219"/>
                      <a:pt x="4837" y="24985"/>
                    </a:cubicBezTo>
                    <a:lnTo>
                      <a:pt x="4837" y="21316"/>
                    </a:lnTo>
                    <a:cubicBezTo>
                      <a:pt x="4837" y="21083"/>
                      <a:pt x="4671" y="20916"/>
                      <a:pt x="4437" y="20916"/>
                    </a:cubicBezTo>
                    <a:close/>
                    <a:moveTo>
                      <a:pt x="6972" y="20916"/>
                    </a:moveTo>
                    <a:cubicBezTo>
                      <a:pt x="6739" y="20916"/>
                      <a:pt x="6572" y="21083"/>
                      <a:pt x="6572" y="21316"/>
                    </a:cubicBezTo>
                    <a:lnTo>
                      <a:pt x="6572" y="24985"/>
                    </a:lnTo>
                    <a:cubicBezTo>
                      <a:pt x="6572" y="25219"/>
                      <a:pt x="6739" y="25419"/>
                      <a:pt x="6972" y="25419"/>
                    </a:cubicBezTo>
                    <a:lnTo>
                      <a:pt x="10975" y="25419"/>
                    </a:lnTo>
                    <a:cubicBezTo>
                      <a:pt x="11209" y="25419"/>
                      <a:pt x="11409" y="25219"/>
                      <a:pt x="11409" y="24985"/>
                    </a:cubicBezTo>
                    <a:lnTo>
                      <a:pt x="11409" y="21316"/>
                    </a:lnTo>
                    <a:cubicBezTo>
                      <a:pt x="11409" y="21083"/>
                      <a:pt x="11209" y="20916"/>
                      <a:pt x="10975" y="20916"/>
                    </a:cubicBezTo>
                    <a:close/>
                    <a:moveTo>
                      <a:pt x="13544" y="20916"/>
                    </a:moveTo>
                    <a:cubicBezTo>
                      <a:pt x="13310" y="20916"/>
                      <a:pt x="13110" y="21083"/>
                      <a:pt x="13110" y="21316"/>
                    </a:cubicBezTo>
                    <a:lnTo>
                      <a:pt x="13110" y="24985"/>
                    </a:lnTo>
                    <a:cubicBezTo>
                      <a:pt x="13110" y="25219"/>
                      <a:pt x="13310" y="25419"/>
                      <a:pt x="13544" y="25419"/>
                    </a:cubicBezTo>
                    <a:lnTo>
                      <a:pt x="17547" y="25419"/>
                    </a:lnTo>
                    <a:cubicBezTo>
                      <a:pt x="17780" y="25419"/>
                      <a:pt x="17947" y="25219"/>
                      <a:pt x="17947" y="24985"/>
                    </a:cubicBezTo>
                    <a:lnTo>
                      <a:pt x="17947" y="21316"/>
                    </a:lnTo>
                    <a:cubicBezTo>
                      <a:pt x="17947" y="21083"/>
                      <a:pt x="17780" y="20916"/>
                      <a:pt x="17547" y="20916"/>
                    </a:cubicBezTo>
                    <a:close/>
                    <a:moveTo>
                      <a:pt x="20082" y="20916"/>
                    </a:moveTo>
                    <a:cubicBezTo>
                      <a:pt x="19882" y="20916"/>
                      <a:pt x="19681" y="21083"/>
                      <a:pt x="19681" y="21316"/>
                    </a:cubicBezTo>
                    <a:lnTo>
                      <a:pt x="19681" y="24985"/>
                    </a:lnTo>
                    <a:cubicBezTo>
                      <a:pt x="19681" y="25219"/>
                      <a:pt x="19882" y="25419"/>
                      <a:pt x="20082" y="25419"/>
                    </a:cubicBezTo>
                    <a:lnTo>
                      <a:pt x="24085" y="25419"/>
                    </a:lnTo>
                    <a:cubicBezTo>
                      <a:pt x="24318" y="25419"/>
                      <a:pt x="24518" y="25219"/>
                      <a:pt x="24518" y="24985"/>
                    </a:cubicBezTo>
                    <a:lnTo>
                      <a:pt x="24518" y="21316"/>
                    </a:lnTo>
                    <a:cubicBezTo>
                      <a:pt x="24518" y="21083"/>
                      <a:pt x="24318" y="20916"/>
                      <a:pt x="24085" y="20916"/>
                    </a:cubicBezTo>
                    <a:close/>
                    <a:moveTo>
                      <a:pt x="26653" y="20916"/>
                    </a:moveTo>
                    <a:cubicBezTo>
                      <a:pt x="26420" y="20916"/>
                      <a:pt x="26253" y="21083"/>
                      <a:pt x="26253" y="21316"/>
                    </a:cubicBezTo>
                    <a:lnTo>
                      <a:pt x="26253" y="24985"/>
                    </a:lnTo>
                    <a:cubicBezTo>
                      <a:pt x="26253" y="25219"/>
                      <a:pt x="26420" y="25419"/>
                      <a:pt x="26653" y="25419"/>
                    </a:cubicBezTo>
                    <a:lnTo>
                      <a:pt x="30656" y="25419"/>
                    </a:lnTo>
                    <a:cubicBezTo>
                      <a:pt x="30889" y="25419"/>
                      <a:pt x="31056" y="25219"/>
                      <a:pt x="31056" y="24985"/>
                    </a:cubicBezTo>
                    <a:lnTo>
                      <a:pt x="31056" y="21316"/>
                    </a:lnTo>
                    <a:cubicBezTo>
                      <a:pt x="31056" y="21083"/>
                      <a:pt x="30889" y="20916"/>
                      <a:pt x="30656" y="20916"/>
                    </a:cubicBezTo>
                    <a:close/>
                    <a:moveTo>
                      <a:pt x="33224" y="20916"/>
                    </a:moveTo>
                    <a:cubicBezTo>
                      <a:pt x="32991" y="20916"/>
                      <a:pt x="32791" y="21083"/>
                      <a:pt x="32791" y="21316"/>
                    </a:cubicBezTo>
                    <a:lnTo>
                      <a:pt x="32791" y="24985"/>
                    </a:lnTo>
                    <a:cubicBezTo>
                      <a:pt x="32791" y="25219"/>
                      <a:pt x="32991" y="25419"/>
                      <a:pt x="33224" y="25419"/>
                    </a:cubicBezTo>
                    <a:lnTo>
                      <a:pt x="37194" y="25419"/>
                    </a:lnTo>
                    <a:cubicBezTo>
                      <a:pt x="37427" y="25419"/>
                      <a:pt x="37628" y="25219"/>
                      <a:pt x="37628" y="24985"/>
                    </a:cubicBezTo>
                    <a:lnTo>
                      <a:pt x="37628" y="21316"/>
                    </a:lnTo>
                    <a:cubicBezTo>
                      <a:pt x="37628" y="21083"/>
                      <a:pt x="37427" y="20916"/>
                      <a:pt x="37194" y="20916"/>
                    </a:cubicBezTo>
                    <a:close/>
                    <a:moveTo>
                      <a:pt x="39762" y="20916"/>
                    </a:moveTo>
                    <a:cubicBezTo>
                      <a:pt x="39529" y="20916"/>
                      <a:pt x="39329" y="21083"/>
                      <a:pt x="39329" y="21316"/>
                    </a:cubicBezTo>
                    <a:lnTo>
                      <a:pt x="39329" y="24985"/>
                    </a:lnTo>
                    <a:cubicBezTo>
                      <a:pt x="39362" y="25219"/>
                      <a:pt x="39529" y="25419"/>
                      <a:pt x="39762" y="25419"/>
                    </a:cubicBezTo>
                    <a:lnTo>
                      <a:pt x="43765" y="25419"/>
                    </a:lnTo>
                    <a:cubicBezTo>
                      <a:pt x="43999" y="25419"/>
                      <a:pt x="44166" y="25219"/>
                      <a:pt x="44166" y="24985"/>
                    </a:cubicBezTo>
                    <a:lnTo>
                      <a:pt x="44166" y="21316"/>
                    </a:lnTo>
                    <a:cubicBezTo>
                      <a:pt x="44166" y="21083"/>
                      <a:pt x="43999" y="20916"/>
                      <a:pt x="43765" y="20916"/>
                    </a:cubicBezTo>
                    <a:close/>
                    <a:moveTo>
                      <a:pt x="46334" y="20916"/>
                    </a:moveTo>
                    <a:cubicBezTo>
                      <a:pt x="46100" y="20916"/>
                      <a:pt x="45900" y="21083"/>
                      <a:pt x="45900" y="21316"/>
                    </a:cubicBezTo>
                    <a:lnTo>
                      <a:pt x="45900" y="24985"/>
                    </a:lnTo>
                    <a:cubicBezTo>
                      <a:pt x="45900" y="25219"/>
                      <a:pt x="46100" y="25419"/>
                      <a:pt x="46334" y="25419"/>
                    </a:cubicBezTo>
                    <a:lnTo>
                      <a:pt x="50337" y="25419"/>
                    </a:lnTo>
                    <a:cubicBezTo>
                      <a:pt x="50537" y="25419"/>
                      <a:pt x="50737" y="25219"/>
                      <a:pt x="50737" y="24985"/>
                    </a:cubicBezTo>
                    <a:lnTo>
                      <a:pt x="50737" y="21316"/>
                    </a:lnTo>
                    <a:cubicBezTo>
                      <a:pt x="50737" y="21083"/>
                      <a:pt x="50537" y="20916"/>
                      <a:pt x="50337" y="20916"/>
                    </a:cubicBezTo>
                    <a:close/>
                    <a:moveTo>
                      <a:pt x="52872" y="20916"/>
                    </a:moveTo>
                    <a:cubicBezTo>
                      <a:pt x="52638" y="20916"/>
                      <a:pt x="52471" y="21083"/>
                      <a:pt x="52471" y="21316"/>
                    </a:cubicBezTo>
                    <a:lnTo>
                      <a:pt x="52471" y="24985"/>
                    </a:lnTo>
                    <a:cubicBezTo>
                      <a:pt x="52471" y="25219"/>
                      <a:pt x="52638" y="25419"/>
                      <a:pt x="52872" y="25419"/>
                    </a:cubicBezTo>
                    <a:lnTo>
                      <a:pt x="56875" y="25419"/>
                    </a:lnTo>
                    <a:cubicBezTo>
                      <a:pt x="57108" y="25419"/>
                      <a:pt x="57308" y="25219"/>
                      <a:pt x="57308" y="24985"/>
                    </a:cubicBezTo>
                    <a:lnTo>
                      <a:pt x="57308" y="21316"/>
                    </a:lnTo>
                    <a:cubicBezTo>
                      <a:pt x="57308" y="21083"/>
                      <a:pt x="57108" y="20916"/>
                      <a:pt x="56875" y="20916"/>
                    </a:cubicBezTo>
                    <a:close/>
                    <a:moveTo>
                      <a:pt x="59443" y="20916"/>
                    </a:moveTo>
                    <a:cubicBezTo>
                      <a:pt x="59210" y="20916"/>
                      <a:pt x="59009" y="21083"/>
                      <a:pt x="59009" y="21316"/>
                    </a:cubicBezTo>
                    <a:lnTo>
                      <a:pt x="59009" y="24985"/>
                    </a:lnTo>
                    <a:cubicBezTo>
                      <a:pt x="59009" y="25219"/>
                      <a:pt x="59210" y="25419"/>
                      <a:pt x="59443" y="25419"/>
                    </a:cubicBezTo>
                    <a:lnTo>
                      <a:pt x="63446" y="25419"/>
                    </a:lnTo>
                    <a:cubicBezTo>
                      <a:pt x="63646" y="25419"/>
                      <a:pt x="63846" y="25219"/>
                      <a:pt x="63846" y="24985"/>
                    </a:cubicBezTo>
                    <a:lnTo>
                      <a:pt x="63846" y="21316"/>
                    </a:lnTo>
                    <a:cubicBezTo>
                      <a:pt x="63846" y="21083"/>
                      <a:pt x="63646" y="20916"/>
                      <a:pt x="63446" y="20916"/>
                    </a:cubicBezTo>
                    <a:close/>
                    <a:moveTo>
                      <a:pt x="65981" y="20916"/>
                    </a:moveTo>
                    <a:cubicBezTo>
                      <a:pt x="65748" y="20916"/>
                      <a:pt x="65581" y="21083"/>
                      <a:pt x="65581" y="21316"/>
                    </a:cubicBezTo>
                    <a:lnTo>
                      <a:pt x="65581" y="24985"/>
                    </a:lnTo>
                    <a:cubicBezTo>
                      <a:pt x="65581" y="25219"/>
                      <a:pt x="65748" y="25419"/>
                      <a:pt x="65981" y="25419"/>
                    </a:cubicBezTo>
                    <a:lnTo>
                      <a:pt x="69984" y="25419"/>
                    </a:lnTo>
                    <a:cubicBezTo>
                      <a:pt x="70217" y="25419"/>
                      <a:pt x="70418" y="25219"/>
                      <a:pt x="70418" y="24985"/>
                    </a:cubicBezTo>
                    <a:lnTo>
                      <a:pt x="70418" y="21316"/>
                    </a:lnTo>
                    <a:cubicBezTo>
                      <a:pt x="70418" y="21083"/>
                      <a:pt x="70217" y="20916"/>
                      <a:pt x="69984" y="20916"/>
                    </a:cubicBezTo>
                    <a:close/>
                    <a:moveTo>
                      <a:pt x="72552" y="20916"/>
                    </a:moveTo>
                    <a:cubicBezTo>
                      <a:pt x="72319" y="20916"/>
                      <a:pt x="72119" y="21083"/>
                      <a:pt x="72119" y="21316"/>
                    </a:cubicBezTo>
                    <a:lnTo>
                      <a:pt x="72119" y="24985"/>
                    </a:lnTo>
                    <a:cubicBezTo>
                      <a:pt x="72119" y="25219"/>
                      <a:pt x="72319" y="25419"/>
                      <a:pt x="72552" y="25419"/>
                    </a:cubicBezTo>
                    <a:lnTo>
                      <a:pt x="76555" y="25419"/>
                    </a:lnTo>
                    <a:cubicBezTo>
                      <a:pt x="76789" y="25419"/>
                      <a:pt x="76956" y="25219"/>
                      <a:pt x="76956" y="24985"/>
                    </a:cubicBezTo>
                    <a:lnTo>
                      <a:pt x="76956" y="21316"/>
                    </a:lnTo>
                    <a:cubicBezTo>
                      <a:pt x="76956" y="21083"/>
                      <a:pt x="76789" y="20916"/>
                      <a:pt x="76555" y="20916"/>
                    </a:cubicBezTo>
                    <a:close/>
                    <a:moveTo>
                      <a:pt x="434" y="26853"/>
                    </a:moveTo>
                    <a:cubicBezTo>
                      <a:pt x="201" y="26853"/>
                      <a:pt x="1" y="27020"/>
                      <a:pt x="1" y="27254"/>
                    </a:cubicBezTo>
                    <a:lnTo>
                      <a:pt x="1" y="30923"/>
                    </a:lnTo>
                    <a:cubicBezTo>
                      <a:pt x="1" y="31156"/>
                      <a:pt x="201" y="31357"/>
                      <a:pt x="434" y="31357"/>
                    </a:cubicBezTo>
                    <a:lnTo>
                      <a:pt x="4437" y="31357"/>
                    </a:lnTo>
                    <a:cubicBezTo>
                      <a:pt x="4671" y="31357"/>
                      <a:pt x="4837" y="31156"/>
                      <a:pt x="4837" y="30923"/>
                    </a:cubicBezTo>
                    <a:lnTo>
                      <a:pt x="4837" y="27254"/>
                    </a:lnTo>
                    <a:cubicBezTo>
                      <a:pt x="4837" y="27020"/>
                      <a:pt x="4671" y="26853"/>
                      <a:pt x="4437" y="26853"/>
                    </a:cubicBezTo>
                    <a:close/>
                    <a:moveTo>
                      <a:pt x="6972" y="26853"/>
                    </a:moveTo>
                    <a:cubicBezTo>
                      <a:pt x="6739" y="26853"/>
                      <a:pt x="6572" y="27020"/>
                      <a:pt x="6572" y="27254"/>
                    </a:cubicBezTo>
                    <a:lnTo>
                      <a:pt x="6572" y="30923"/>
                    </a:lnTo>
                    <a:cubicBezTo>
                      <a:pt x="6572" y="31156"/>
                      <a:pt x="6739" y="31357"/>
                      <a:pt x="6972" y="31357"/>
                    </a:cubicBezTo>
                    <a:lnTo>
                      <a:pt x="10975" y="31357"/>
                    </a:lnTo>
                    <a:cubicBezTo>
                      <a:pt x="11209" y="31357"/>
                      <a:pt x="11409" y="31156"/>
                      <a:pt x="11409" y="30923"/>
                    </a:cubicBezTo>
                    <a:lnTo>
                      <a:pt x="11409" y="27254"/>
                    </a:lnTo>
                    <a:cubicBezTo>
                      <a:pt x="11409" y="27020"/>
                      <a:pt x="11209" y="26853"/>
                      <a:pt x="10975" y="26853"/>
                    </a:cubicBezTo>
                    <a:close/>
                    <a:moveTo>
                      <a:pt x="13544" y="26853"/>
                    </a:moveTo>
                    <a:cubicBezTo>
                      <a:pt x="13310" y="26853"/>
                      <a:pt x="13110" y="27020"/>
                      <a:pt x="13110" y="27254"/>
                    </a:cubicBezTo>
                    <a:lnTo>
                      <a:pt x="13110" y="30923"/>
                    </a:lnTo>
                    <a:cubicBezTo>
                      <a:pt x="13110" y="31156"/>
                      <a:pt x="13310" y="31357"/>
                      <a:pt x="13544" y="31357"/>
                    </a:cubicBezTo>
                    <a:lnTo>
                      <a:pt x="17547" y="31357"/>
                    </a:lnTo>
                    <a:cubicBezTo>
                      <a:pt x="17780" y="31357"/>
                      <a:pt x="17947" y="31156"/>
                      <a:pt x="17947" y="30923"/>
                    </a:cubicBezTo>
                    <a:lnTo>
                      <a:pt x="17947" y="27254"/>
                    </a:lnTo>
                    <a:cubicBezTo>
                      <a:pt x="17947" y="27020"/>
                      <a:pt x="17780" y="26853"/>
                      <a:pt x="17547" y="26853"/>
                    </a:cubicBezTo>
                    <a:close/>
                    <a:moveTo>
                      <a:pt x="20082" y="26853"/>
                    </a:moveTo>
                    <a:cubicBezTo>
                      <a:pt x="19882" y="26853"/>
                      <a:pt x="19681" y="27020"/>
                      <a:pt x="19681" y="27254"/>
                    </a:cubicBezTo>
                    <a:lnTo>
                      <a:pt x="19681" y="30923"/>
                    </a:lnTo>
                    <a:cubicBezTo>
                      <a:pt x="19681" y="31156"/>
                      <a:pt x="19882" y="31357"/>
                      <a:pt x="20082" y="31357"/>
                    </a:cubicBezTo>
                    <a:lnTo>
                      <a:pt x="24085" y="31357"/>
                    </a:lnTo>
                    <a:cubicBezTo>
                      <a:pt x="24318" y="31357"/>
                      <a:pt x="24518" y="31156"/>
                      <a:pt x="24518" y="30923"/>
                    </a:cubicBezTo>
                    <a:lnTo>
                      <a:pt x="24518" y="27254"/>
                    </a:lnTo>
                    <a:cubicBezTo>
                      <a:pt x="24518" y="27020"/>
                      <a:pt x="24318" y="26853"/>
                      <a:pt x="24085" y="26853"/>
                    </a:cubicBezTo>
                    <a:close/>
                    <a:moveTo>
                      <a:pt x="26653" y="26853"/>
                    </a:moveTo>
                    <a:cubicBezTo>
                      <a:pt x="26420" y="26853"/>
                      <a:pt x="26253" y="27020"/>
                      <a:pt x="26253" y="27254"/>
                    </a:cubicBezTo>
                    <a:lnTo>
                      <a:pt x="26253" y="30923"/>
                    </a:lnTo>
                    <a:cubicBezTo>
                      <a:pt x="26253" y="31156"/>
                      <a:pt x="26420" y="31357"/>
                      <a:pt x="26653" y="31357"/>
                    </a:cubicBezTo>
                    <a:lnTo>
                      <a:pt x="56875" y="31357"/>
                    </a:lnTo>
                    <a:cubicBezTo>
                      <a:pt x="57108" y="31357"/>
                      <a:pt x="57308" y="31156"/>
                      <a:pt x="57308" y="30923"/>
                    </a:cubicBezTo>
                    <a:lnTo>
                      <a:pt x="57308" y="27254"/>
                    </a:lnTo>
                    <a:cubicBezTo>
                      <a:pt x="57308" y="27020"/>
                      <a:pt x="57108" y="26853"/>
                      <a:pt x="56875" y="26853"/>
                    </a:cubicBezTo>
                    <a:close/>
                    <a:moveTo>
                      <a:pt x="59443" y="26853"/>
                    </a:moveTo>
                    <a:cubicBezTo>
                      <a:pt x="59210" y="26853"/>
                      <a:pt x="59009" y="27020"/>
                      <a:pt x="59009" y="27254"/>
                    </a:cubicBezTo>
                    <a:lnTo>
                      <a:pt x="59009" y="30923"/>
                    </a:lnTo>
                    <a:cubicBezTo>
                      <a:pt x="59009" y="31156"/>
                      <a:pt x="59210" y="31357"/>
                      <a:pt x="59443" y="31357"/>
                    </a:cubicBezTo>
                    <a:lnTo>
                      <a:pt x="63446" y="31357"/>
                    </a:lnTo>
                    <a:cubicBezTo>
                      <a:pt x="63646" y="31357"/>
                      <a:pt x="63846" y="31156"/>
                      <a:pt x="63846" y="30923"/>
                    </a:cubicBezTo>
                    <a:lnTo>
                      <a:pt x="63846" y="27254"/>
                    </a:lnTo>
                    <a:cubicBezTo>
                      <a:pt x="63846" y="27020"/>
                      <a:pt x="63646" y="26853"/>
                      <a:pt x="63446" y="26853"/>
                    </a:cubicBezTo>
                    <a:close/>
                    <a:moveTo>
                      <a:pt x="65981" y="26853"/>
                    </a:moveTo>
                    <a:cubicBezTo>
                      <a:pt x="65748" y="26853"/>
                      <a:pt x="65581" y="27020"/>
                      <a:pt x="65581" y="27254"/>
                    </a:cubicBezTo>
                    <a:lnTo>
                      <a:pt x="65581" y="30923"/>
                    </a:lnTo>
                    <a:cubicBezTo>
                      <a:pt x="65581" y="31156"/>
                      <a:pt x="65748" y="31357"/>
                      <a:pt x="65981" y="31357"/>
                    </a:cubicBezTo>
                    <a:lnTo>
                      <a:pt x="69984" y="31357"/>
                    </a:lnTo>
                    <a:cubicBezTo>
                      <a:pt x="70217" y="31357"/>
                      <a:pt x="70418" y="31156"/>
                      <a:pt x="70418" y="30923"/>
                    </a:cubicBezTo>
                    <a:lnTo>
                      <a:pt x="70418" y="27254"/>
                    </a:lnTo>
                    <a:cubicBezTo>
                      <a:pt x="70418" y="27020"/>
                      <a:pt x="70217" y="26853"/>
                      <a:pt x="69984" y="26853"/>
                    </a:cubicBezTo>
                    <a:close/>
                    <a:moveTo>
                      <a:pt x="72552" y="26853"/>
                    </a:moveTo>
                    <a:cubicBezTo>
                      <a:pt x="72319" y="26853"/>
                      <a:pt x="72119" y="27020"/>
                      <a:pt x="72119" y="27254"/>
                    </a:cubicBezTo>
                    <a:lnTo>
                      <a:pt x="72119" y="30923"/>
                    </a:lnTo>
                    <a:cubicBezTo>
                      <a:pt x="72119" y="31156"/>
                      <a:pt x="72319" y="31357"/>
                      <a:pt x="72552" y="31357"/>
                    </a:cubicBezTo>
                    <a:lnTo>
                      <a:pt x="76555" y="31357"/>
                    </a:lnTo>
                    <a:cubicBezTo>
                      <a:pt x="76789" y="31357"/>
                      <a:pt x="76956" y="31156"/>
                      <a:pt x="76956" y="30923"/>
                    </a:cubicBezTo>
                    <a:lnTo>
                      <a:pt x="76956" y="27254"/>
                    </a:lnTo>
                    <a:cubicBezTo>
                      <a:pt x="76956" y="27020"/>
                      <a:pt x="76789" y="26853"/>
                      <a:pt x="76555" y="2685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7"/>
              <p:cNvSpPr/>
              <p:nvPr/>
            </p:nvSpPr>
            <p:spPr>
              <a:xfrm>
                <a:off x="6116020" y="3061064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35"/>
                    </a:cubicBezTo>
                    <a:lnTo>
                      <a:pt x="1" y="501"/>
                    </a:lnTo>
                    <a:cubicBezTo>
                      <a:pt x="1" y="268"/>
                      <a:pt x="201" y="101"/>
                      <a:pt x="434" y="101"/>
                    </a:cubicBezTo>
                    <a:lnTo>
                      <a:pt x="4437" y="101"/>
                    </a:lnTo>
                    <a:cubicBezTo>
                      <a:pt x="4671" y="101"/>
                      <a:pt x="4837" y="268"/>
                      <a:pt x="4837" y="501"/>
                    </a:cubicBezTo>
                    <a:lnTo>
                      <a:pt x="4837" y="435"/>
                    </a:lnTo>
                    <a:cubicBezTo>
                      <a:pt x="4837" y="201"/>
                      <a:pt x="4671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7"/>
              <p:cNvSpPr/>
              <p:nvPr/>
            </p:nvSpPr>
            <p:spPr>
              <a:xfrm>
                <a:off x="6116020" y="3671568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1"/>
                    </a:cubicBezTo>
                    <a:lnTo>
                      <a:pt x="1" y="501"/>
                    </a:lnTo>
                    <a:cubicBezTo>
                      <a:pt x="1" y="267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71" y="67"/>
                      <a:pt x="4837" y="267"/>
                      <a:pt x="4837" y="501"/>
                    </a:cubicBezTo>
                    <a:lnTo>
                      <a:pt x="4837" y="401"/>
                    </a:lnTo>
                    <a:cubicBezTo>
                      <a:pt x="4837" y="167"/>
                      <a:pt x="4671" y="0"/>
                      <a:pt x="4437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7"/>
              <p:cNvSpPr/>
              <p:nvPr/>
            </p:nvSpPr>
            <p:spPr>
              <a:xfrm>
                <a:off x="6116020" y="351587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lnTo>
                      <a:pt x="1" y="501"/>
                    </a:lnTo>
                    <a:cubicBezTo>
                      <a:pt x="1" y="268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71" y="67"/>
                      <a:pt x="4837" y="268"/>
                      <a:pt x="4837" y="501"/>
                    </a:cubicBezTo>
                    <a:lnTo>
                      <a:pt x="4837" y="401"/>
                    </a:lnTo>
                    <a:cubicBezTo>
                      <a:pt x="4837" y="168"/>
                      <a:pt x="4671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7"/>
              <p:cNvSpPr/>
              <p:nvPr/>
            </p:nvSpPr>
            <p:spPr>
              <a:xfrm>
                <a:off x="6116020" y="3360207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0"/>
                    </a:cubicBezTo>
                    <a:lnTo>
                      <a:pt x="1" y="500"/>
                    </a:lnTo>
                    <a:cubicBezTo>
                      <a:pt x="1" y="267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71" y="67"/>
                      <a:pt x="4837" y="267"/>
                      <a:pt x="4837" y="500"/>
                    </a:cubicBezTo>
                    <a:lnTo>
                      <a:pt x="4837" y="400"/>
                    </a:lnTo>
                    <a:cubicBezTo>
                      <a:pt x="4837" y="167"/>
                      <a:pt x="4671" y="0"/>
                      <a:pt x="4437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7"/>
              <p:cNvSpPr/>
              <p:nvPr/>
            </p:nvSpPr>
            <p:spPr>
              <a:xfrm>
                <a:off x="7319514" y="3515875"/>
                <a:ext cx="126826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2" extrusionOk="0">
                    <a:moveTo>
                      <a:pt x="434" y="1"/>
                    </a:moveTo>
                    <a:cubicBezTo>
                      <a:pt x="200" y="1"/>
                      <a:pt x="0" y="168"/>
                      <a:pt x="0" y="401"/>
                    </a:cubicBezTo>
                    <a:lnTo>
                      <a:pt x="0" y="501"/>
                    </a:lnTo>
                    <a:cubicBezTo>
                      <a:pt x="0" y="268"/>
                      <a:pt x="200" y="67"/>
                      <a:pt x="434" y="67"/>
                    </a:cubicBezTo>
                    <a:lnTo>
                      <a:pt x="4437" y="67"/>
                    </a:lnTo>
                    <a:cubicBezTo>
                      <a:pt x="4637" y="67"/>
                      <a:pt x="4837" y="268"/>
                      <a:pt x="4837" y="501"/>
                    </a:cubicBezTo>
                    <a:lnTo>
                      <a:pt x="4837" y="401"/>
                    </a:lnTo>
                    <a:cubicBezTo>
                      <a:pt x="4837" y="168"/>
                      <a:pt x="4637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7"/>
              <p:cNvSpPr/>
              <p:nvPr/>
            </p:nvSpPr>
            <p:spPr>
              <a:xfrm>
                <a:off x="7319514" y="3204513"/>
                <a:ext cx="126826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1" extrusionOk="0">
                    <a:moveTo>
                      <a:pt x="434" y="1"/>
                    </a:moveTo>
                    <a:cubicBezTo>
                      <a:pt x="200" y="1"/>
                      <a:pt x="0" y="201"/>
                      <a:pt x="0" y="401"/>
                    </a:cubicBezTo>
                    <a:lnTo>
                      <a:pt x="0" y="501"/>
                    </a:lnTo>
                    <a:cubicBezTo>
                      <a:pt x="0" y="267"/>
                      <a:pt x="200" y="67"/>
                      <a:pt x="434" y="67"/>
                    </a:cubicBezTo>
                    <a:lnTo>
                      <a:pt x="4437" y="67"/>
                    </a:lnTo>
                    <a:cubicBezTo>
                      <a:pt x="4637" y="67"/>
                      <a:pt x="4837" y="267"/>
                      <a:pt x="4837" y="501"/>
                    </a:cubicBezTo>
                    <a:lnTo>
                      <a:pt x="4837" y="401"/>
                    </a:lnTo>
                    <a:cubicBezTo>
                      <a:pt x="4837" y="201"/>
                      <a:pt x="4637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7"/>
              <p:cNvSpPr/>
              <p:nvPr/>
            </p:nvSpPr>
            <p:spPr>
              <a:xfrm>
                <a:off x="7319514" y="3360207"/>
                <a:ext cx="126826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468" extrusionOk="0">
                    <a:moveTo>
                      <a:pt x="434" y="0"/>
                    </a:moveTo>
                    <a:cubicBezTo>
                      <a:pt x="200" y="0"/>
                      <a:pt x="0" y="167"/>
                      <a:pt x="0" y="400"/>
                    </a:cubicBezTo>
                    <a:lnTo>
                      <a:pt x="0" y="467"/>
                    </a:lnTo>
                    <a:cubicBezTo>
                      <a:pt x="0" y="267"/>
                      <a:pt x="200" y="67"/>
                      <a:pt x="434" y="67"/>
                    </a:cubicBezTo>
                    <a:lnTo>
                      <a:pt x="4437" y="67"/>
                    </a:lnTo>
                    <a:cubicBezTo>
                      <a:pt x="4637" y="67"/>
                      <a:pt x="4837" y="267"/>
                      <a:pt x="4837" y="467"/>
                    </a:cubicBezTo>
                    <a:lnTo>
                      <a:pt x="4837" y="400"/>
                    </a:lnTo>
                    <a:cubicBezTo>
                      <a:pt x="4837" y="167"/>
                      <a:pt x="4637" y="0"/>
                      <a:pt x="4437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7"/>
              <p:cNvSpPr/>
              <p:nvPr/>
            </p:nvSpPr>
            <p:spPr>
              <a:xfrm>
                <a:off x="7835522" y="296748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01" y="1"/>
                    </a:moveTo>
                    <a:cubicBezTo>
                      <a:pt x="168" y="1"/>
                      <a:pt x="1" y="201"/>
                      <a:pt x="1" y="434"/>
                    </a:cubicBezTo>
                    <a:lnTo>
                      <a:pt x="1" y="501"/>
                    </a:lnTo>
                    <a:cubicBezTo>
                      <a:pt x="1" y="268"/>
                      <a:pt x="168" y="101"/>
                      <a:pt x="401" y="101"/>
                    </a:cubicBezTo>
                    <a:lnTo>
                      <a:pt x="4404" y="101"/>
                    </a:lnTo>
                    <a:cubicBezTo>
                      <a:pt x="4637" y="101"/>
                      <a:pt x="4838" y="268"/>
                      <a:pt x="4838" y="501"/>
                    </a:cubicBezTo>
                    <a:lnTo>
                      <a:pt x="4838" y="434"/>
                    </a:lnTo>
                    <a:cubicBezTo>
                      <a:pt x="4838" y="201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7"/>
              <p:cNvSpPr/>
              <p:nvPr/>
            </p:nvSpPr>
            <p:spPr>
              <a:xfrm>
                <a:off x="7319514" y="3061064"/>
                <a:ext cx="126826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2" extrusionOk="0">
                    <a:moveTo>
                      <a:pt x="434" y="1"/>
                    </a:moveTo>
                    <a:cubicBezTo>
                      <a:pt x="200" y="1"/>
                      <a:pt x="0" y="201"/>
                      <a:pt x="0" y="435"/>
                    </a:cubicBezTo>
                    <a:lnTo>
                      <a:pt x="0" y="501"/>
                    </a:lnTo>
                    <a:cubicBezTo>
                      <a:pt x="0" y="268"/>
                      <a:pt x="200" y="101"/>
                      <a:pt x="434" y="101"/>
                    </a:cubicBezTo>
                    <a:lnTo>
                      <a:pt x="4437" y="101"/>
                    </a:lnTo>
                    <a:cubicBezTo>
                      <a:pt x="4637" y="101"/>
                      <a:pt x="4837" y="268"/>
                      <a:pt x="4837" y="501"/>
                    </a:cubicBezTo>
                    <a:lnTo>
                      <a:pt x="4837" y="435"/>
                    </a:lnTo>
                    <a:cubicBezTo>
                      <a:pt x="4837" y="201"/>
                      <a:pt x="4637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27"/>
              <p:cNvSpPr/>
              <p:nvPr/>
            </p:nvSpPr>
            <p:spPr>
              <a:xfrm>
                <a:off x="7319514" y="2967485"/>
                <a:ext cx="126826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7" h="502" extrusionOk="0">
                    <a:moveTo>
                      <a:pt x="434" y="1"/>
                    </a:moveTo>
                    <a:cubicBezTo>
                      <a:pt x="200" y="1"/>
                      <a:pt x="0" y="201"/>
                      <a:pt x="0" y="434"/>
                    </a:cubicBezTo>
                    <a:lnTo>
                      <a:pt x="0" y="501"/>
                    </a:lnTo>
                    <a:cubicBezTo>
                      <a:pt x="0" y="268"/>
                      <a:pt x="200" y="101"/>
                      <a:pt x="434" y="101"/>
                    </a:cubicBezTo>
                    <a:lnTo>
                      <a:pt x="4437" y="101"/>
                    </a:lnTo>
                    <a:cubicBezTo>
                      <a:pt x="4637" y="101"/>
                      <a:pt x="4837" y="268"/>
                      <a:pt x="4837" y="501"/>
                    </a:cubicBezTo>
                    <a:lnTo>
                      <a:pt x="4837" y="434"/>
                    </a:lnTo>
                    <a:cubicBezTo>
                      <a:pt x="4837" y="201"/>
                      <a:pt x="4637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27"/>
              <p:cNvSpPr/>
              <p:nvPr/>
            </p:nvSpPr>
            <p:spPr>
              <a:xfrm>
                <a:off x="7835522" y="3671568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01" y="0"/>
                    </a:moveTo>
                    <a:cubicBezTo>
                      <a:pt x="168" y="0"/>
                      <a:pt x="1" y="167"/>
                      <a:pt x="1" y="401"/>
                    </a:cubicBezTo>
                    <a:lnTo>
                      <a:pt x="1" y="501"/>
                    </a:lnTo>
                    <a:cubicBezTo>
                      <a:pt x="1" y="267"/>
                      <a:pt x="168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38" y="267"/>
                      <a:pt x="4838" y="501"/>
                    </a:cubicBezTo>
                    <a:lnTo>
                      <a:pt x="4838" y="401"/>
                    </a:lnTo>
                    <a:cubicBezTo>
                      <a:pt x="4838" y="167"/>
                      <a:pt x="4637" y="0"/>
                      <a:pt x="4404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27"/>
              <p:cNvSpPr/>
              <p:nvPr/>
            </p:nvSpPr>
            <p:spPr>
              <a:xfrm>
                <a:off x="7663231" y="296748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0" y="201"/>
                      <a:pt x="0" y="434"/>
                    </a:cubicBezTo>
                    <a:lnTo>
                      <a:pt x="0" y="501"/>
                    </a:lnTo>
                    <a:cubicBezTo>
                      <a:pt x="0" y="268"/>
                      <a:pt x="201" y="101"/>
                      <a:pt x="434" y="101"/>
                    </a:cubicBezTo>
                    <a:lnTo>
                      <a:pt x="4437" y="101"/>
                    </a:lnTo>
                    <a:cubicBezTo>
                      <a:pt x="4637" y="101"/>
                      <a:pt x="4837" y="268"/>
                      <a:pt x="4837" y="501"/>
                    </a:cubicBezTo>
                    <a:lnTo>
                      <a:pt x="4837" y="434"/>
                    </a:lnTo>
                    <a:cubicBezTo>
                      <a:pt x="4837" y="201"/>
                      <a:pt x="4637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27"/>
              <p:cNvSpPr/>
              <p:nvPr/>
            </p:nvSpPr>
            <p:spPr>
              <a:xfrm>
                <a:off x="7663231" y="3204513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34" y="1"/>
                    </a:moveTo>
                    <a:cubicBezTo>
                      <a:pt x="201" y="1"/>
                      <a:pt x="0" y="167"/>
                      <a:pt x="0" y="401"/>
                    </a:cubicBezTo>
                    <a:lnTo>
                      <a:pt x="0" y="501"/>
                    </a:lnTo>
                    <a:cubicBezTo>
                      <a:pt x="0" y="267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37" y="67"/>
                      <a:pt x="4837" y="267"/>
                      <a:pt x="4837" y="501"/>
                    </a:cubicBezTo>
                    <a:lnTo>
                      <a:pt x="4837" y="401"/>
                    </a:lnTo>
                    <a:cubicBezTo>
                      <a:pt x="4837" y="167"/>
                      <a:pt x="4637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27"/>
              <p:cNvSpPr/>
              <p:nvPr/>
            </p:nvSpPr>
            <p:spPr>
              <a:xfrm>
                <a:off x="7663231" y="3061064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0" y="201"/>
                      <a:pt x="0" y="435"/>
                    </a:cubicBezTo>
                    <a:lnTo>
                      <a:pt x="0" y="501"/>
                    </a:lnTo>
                    <a:cubicBezTo>
                      <a:pt x="0" y="268"/>
                      <a:pt x="201" y="101"/>
                      <a:pt x="434" y="101"/>
                    </a:cubicBezTo>
                    <a:lnTo>
                      <a:pt x="4437" y="101"/>
                    </a:lnTo>
                    <a:cubicBezTo>
                      <a:pt x="4637" y="101"/>
                      <a:pt x="4837" y="268"/>
                      <a:pt x="4837" y="501"/>
                    </a:cubicBezTo>
                    <a:lnTo>
                      <a:pt x="4837" y="435"/>
                    </a:lnTo>
                    <a:cubicBezTo>
                      <a:pt x="4837" y="201"/>
                      <a:pt x="4637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7"/>
              <p:cNvSpPr/>
              <p:nvPr/>
            </p:nvSpPr>
            <p:spPr>
              <a:xfrm>
                <a:off x="7663231" y="3360207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34" y="0"/>
                    </a:moveTo>
                    <a:cubicBezTo>
                      <a:pt x="201" y="0"/>
                      <a:pt x="0" y="167"/>
                      <a:pt x="0" y="400"/>
                    </a:cubicBezTo>
                    <a:lnTo>
                      <a:pt x="0" y="500"/>
                    </a:lnTo>
                    <a:cubicBezTo>
                      <a:pt x="0" y="267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37" y="67"/>
                      <a:pt x="4837" y="267"/>
                      <a:pt x="4837" y="500"/>
                    </a:cubicBezTo>
                    <a:lnTo>
                      <a:pt x="4837" y="400"/>
                    </a:lnTo>
                    <a:cubicBezTo>
                      <a:pt x="4837" y="167"/>
                      <a:pt x="4637" y="0"/>
                      <a:pt x="4437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27"/>
              <p:cNvSpPr/>
              <p:nvPr/>
            </p:nvSpPr>
            <p:spPr>
              <a:xfrm>
                <a:off x="7663231" y="3671568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34" y="0"/>
                    </a:moveTo>
                    <a:cubicBezTo>
                      <a:pt x="201" y="0"/>
                      <a:pt x="0" y="167"/>
                      <a:pt x="0" y="401"/>
                    </a:cubicBezTo>
                    <a:lnTo>
                      <a:pt x="0" y="501"/>
                    </a:lnTo>
                    <a:cubicBezTo>
                      <a:pt x="0" y="267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37" y="67"/>
                      <a:pt x="4837" y="267"/>
                      <a:pt x="4837" y="501"/>
                    </a:cubicBezTo>
                    <a:lnTo>
                      <a:pt x="4837" y="401"/>
                    </a:lnTo>
                    <a:cubicBezTo>
                      <a:pt x="4837" y="167"/>
                      <a:pt x="4637" y="0"/>
                      <a:pt x="4437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27"/>
              <p:cNvSpPr/>
              <p:nvPr/>
            </p:nvSpPr>
            <p:spPr>
              <a:xfrm>
                <a:off x="7663231" y="351587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0" y="168"/>
                      <a:pt x="0" y="401"/>
                    </a:cubicBezTo>
                    <a:lnTo>
                      <a:pt x="0" y="501"/>
                    </a:lnTo>
                    <a:cubicBezTo>
                      <a:pt x="0" y="268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37" y="67"/>
                      <a:pt x="4837" y="268"/>
                      <a:pt x="4837" y="501"/>
                    </a:cubicBezTo>
                    <a:lnTo>
                      <a:pt x="4837" y="401"/>
                    </a:lnTo>
                    <a:cubicBezTo>
                      <a:pt x="4837" y="168"/>
                      <a:pt x="4637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7"/>
              <p:cNvSpPr/>
              <p:nvPr/>
            </p:nvSpPr>
            <p:spPr>
              <a:xfrm>
                <a:off x="8006947" y="296748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1" y="201"/>
                      <a:pt x="1" y="434"/>
                    </a:cubicBezTo>
                    <a:lnTo>
                      <a:pt x="1" y="501"/>
                    </a:lnTo>
                    <a:cubicBezTo>
                      <a:pt x="1" y="268"/>
                      <a:pt x="201" y="101"/>
                      <a:pt x="434" y="101"/>
                    </a:cubicBezTo>
                    <a:lnTo>
                      <a:pt x="4437" y="101"/>
                    </a:lnTo>
                    <a:cubicBezTo>
                      <a:pt x="4671" y="101"/>
                      <a:pt x="4838" y="268"/>
                      <a:pt x="4838" y="501"/>
                    </a:cubicBezTo>
                    <a:lnTo>
                      <a:pt x="4838" y="434"/>
                    </a:lnTo>
                    <a:cubicBezTo>
                      <a:pt x="4838" y="201"/>
                      <a:pt x="4671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27"/>
              <p:cNvSpPr/>
              <p:nvPr/>
            </p:nvSpPr>
            <p:spPr>
              <a:xfrm>
                <a:off x="7835522" y="351587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01" y="1"/>
                    </a:moveTo>
                    <a:cubicBezTo>
                      <a:pt x="168" y="1"/>
                      <a:pt x="1" y="168"/>
                      <a:pt x="1" y="401"/>
                    </a:cubicBezTo>
                    <a:lnTo>
                      <a:pt x="1" y="501"/>
                    </a:lnTo>
                    <a:cubicBezTo>
                      <a:pt x="1" y="268"/>
                      <a:pt x="168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38" y="268"/>
                      <a:pt x="4838" y="501"/>
                    </a:cubicBezTo>
                    <a:lnTo>
                      <a:pt x="4838" y="401"/>
                    </a:lnTo>
                    <a:cubicBezTo>
                      <a:pt x="4838" y="168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27"/>
              <p:cNvSpPr/>
              <p:nvPr/>
            </p:nvSpPr>
            <p:spPr>
              <a:xfrm>
                <a:off x="7491805" y="296748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01" y="1"/>
                    </a:moveTo>
                    <a:cubicBezTo>
                      <a:pt x="167" y="1"/>
                      <a:pt x="0" y="201"/>
                      <a:pt x="0" y="434"/>
                    </a:cubicBezTo>
                    <a:lnTo>
                      <a:pt x="0" y="501"/>
                    </a:lnTo>
                    <a:cubicBezTo>
                      <a:pt x="0" y="268"/>
                      <a:pt x="167" y="101"/>
                      <a:pt x="401" y="101"/>
                    </a:cubicBezTo>
                    <a:lnTo>
                      <a:pt x="4404" y="101"/>
                    </a:lnTo>
                    <a:cubicBezTo>
                      <a:pt x="4637" y="101"/>
                      <a:pt x="4837" y="268"/>
                      <a:pt x="4837" y="501"/>
                    </a:cubicBezTo>
                    <a:lnTo>
                      <a:pt x="4837" y="434"/>
                    </a:lnTo>
                    <a:cubicBezTo>
                      <a:pt x="4837" y="201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7"/>
              <p:cNvSpPr/>
              <p:nvPr/>
            </p:nvSpPr>
            <p:spPr>
              <a:xfrm>
                <a:off x="7835522" y="3204513"/>
                <a:ext cx="298279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11376" h="501" extrusionOk="0">
                    <a:moveTo>
                      <a:pt x="401" y="1"/>
                    </a:moveTo>
                    <a:cubicBezTo>
                      <a:pt x="168" y="1"/>
                      <a:pt x="1" y="167"/>
                      <a:pt x="1" y="401"/>
                    </a:cubicBezTo>
                    <a:lnTo>
                      <a:pt x="1" y="501"/>
                    </a:lnTo>
                    <a:cubicBezTo>
                      <a:pt x="1" y="267"/>
                      <a:pt x="168" y="67"/>
                      <a:pt x="401" y="67"/>
                    </a:cubicBezTo>
                    <a:lnTo>
                      <a:pt x="10975" y="67"/>
                    </a:lnTo>
                    <a:cubicBezTo>
                      <a:pt x="11209" y="67"/>
                      <a:pt x="11376" y="267"/>
                      <a:pt x="11376" y="501"/>
                    </a:cubicBezTo>
                    <a:lnTo>
                      <a:pt x="11376" y="401"/>
                    </a:lnTo>
                    <a:cubicBezTo>
                      <a:pt x="11376" y="167"/>
                      <a:pt x="11209" y="1"/>
                      <a:pt x="10975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27"/>
              <p:cNvSpPr/>
              <p:nvPr/>
            </p:nvSpPr>
            <p:spPr>
              <a:xfrm>
                <a:off x="7835522" y="3061064"/>
                <a:ext cx="298279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11376" h="502" extrusionOk="0">
                    <a:moveTo>
                      <a:pt x="401" y="1"/>
                    </a:moveTo>
                    <a:cubicBezTo>
                      <a:pt x="168" y="1"/>
                      <a:pt x="1" y="201"/>
                      <a:pt x="1" y="435"/>
                    </a:cubicBezTo>
                    <a:lnTo>
                      <a:pt x="1" y="501"/>
                    </a:lnTo>
                    <a:cubicBezTo>
                      <a:pt x="1" y="268"/>
                      <a:pt x="168" y="101"/>
                      <a:pt x="401" y="101"/>
                    </a:cubicBezTo>
                    <a:lnTo>
                      <a:pt x="10975" y="101"/>
                    </a:lnTo>
                    <a:cubicBezTo>
                      <a:pt x="11209" y="101"/>
                      <a:pt x="11376" y="268"/>
                      <a:pt x="11376" y="501"/>
                    </a:cubicBezTo>
                    <a:lnTo>
                      <a:pt x="11376" y="435"/>
                    </a:lnTo>
                    <a:cubicBezTo>
                      <a:pt x="11376" y="201"/>
                      <a:pt x="11209" y="1"/>
                      <a:pt x="10975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27"/>
              <p:cNvSpPr/>
              <p:nvPr/>
            </p:nvSpPr>
            <p:spPr>
              <a:xfrm>
                <a:off x="8006947" y="351587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34" y="1"/>
                    </a:moveTo>
                    <a:cubicBezTo>
                      <a:pt x="201" y="1"/>
                      <a:pt x="1" y="168"/>
                      <a:pt x="1" y="401"/>
                    </a:cubicBezTo>
                    <a:lnTo>
                      <a:pt x="1" y="501"/>
                    </a:lnTo>
                    <a:cubicBezTo>
                      <a:pt x="1" y="268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71" y="67"/>
                      <a:pt x="4838" y="268"/>
                      <a:pt x="4838" y="501"/>
                    </a:cubicBezTo>
                    <a:lnTo>
                      <a:pt x="4838" y="401"/>
                    </a:lnTo>
                    <a:cubicBezTo>
                      <a:pt x="4838" y="168"/>
                      <a:pt x="4671" y="1"/>
                      <a:pt x="4437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27"/>
              <p:cNvSpPr/>
              <p:nvPr/>
            </p:nvSpPr>
            <p:spPr>
              <a:xfrm>
                <a:off x="7835522" y="3360207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01" y="0"/>
                    </a:moveTo>
                    <a:cubicBezTo>
                      <a:pt x="168" y="0"/>
                      <a:pt x="1" y="167"/>
                      <a:pt x="1" y="400"/>
                    </a:cubicBezTo>
                    <a:lnTo>
                      <a:pt x="1" y="500"/>
                    </a:lnTo>
                    <a:cubicBezTo>
                      <a:pt x="1" y="267"/>
                      <a:pt x="168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38" y="267"/>
                      <a:pt x="4838" y="500"/>
                    </a:cubicBezTo>
                    <a:lnTo>
                      <a:pt x="4838" y="400"/>
                    </a:lnTo>
                    <a:cubicBezTo>
                      <a:pt x="4838" y="167"/>
                      <a:pt x="4637" y="0"/>
                      <a:pt x="4404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27"/>
              <p:cNvSpPr/>
              <p:nvPr/>
            </p:nvSpPr>
            <p:spPr>
              <a:xfrm>
                <a:off x="8006947" y="3671568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34" y="0"/>
                    </a:moveTo>
                    <a:cubicBezTo>
                      <a:pt x="201" y="0"/>
                      <a:pt x="1" y="167"/>
                      <a:pt x="1" y="401"/>
                    </a:cubicBezTo>
                    <a:lnTo>
                      <a:pt x="1" y="501"/>
                    </a:lnTo>
                    <a:cubicBezTo>
                      <a:pt x="1" y="267"/>
                      <a:pt x="201" y="67"/>
                      <a:pt x="434" y="67"/>
                    </a:cubicBezTo>
                    <a:lnTo>
                      <a:pt x="4437" y="67"/>
                    </a:lnTo>
                    <a:cubicBezTo>
                      <a:pt x="4671" y="67"/>
                      <a:pt x="4838" y="267"/>
                      <a:pt x="4838" y="501"/>
                    </a:cubicBezTo>
                    <a:lnTo>
                      <a:pt x="4838" y="401"/>
                    </a:lnTo>
                    <a:cubicBezTo>
                      <a:pt x="4838" y="167"/>
                      <a:pt x="4671" y="0"/>
                      <a:pt x="4437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27"/>
              <p:cNvSpPr/>
              <p:nvPr/>
            </p:nvSpPr>
            <p:spPr>
              <a:xfrm>
                <a:off x="7491805" y="3360207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01" y="0"/>
                    </a:moveTo>
                    <a:cubicBezTo>
                      <a:pt x="167" y="0"/>
                      <a:pt x="0" y="167"/>
                      <a:pt x="0" y="400"/>
                    </a:cubicBezTo>
                    <a:lnTo>
                      <a:pt x="0" y="500"/>
                    </a:lnTo>
                    <a:cubicBezTo>
                      <a:pt x="0" y="267"/>
                      <a:pt x="167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37" y="267"/>
                      <a:pt x="4837" y="500"/>
                    </a:cubicBezTo>
                    <a:lnTo>
                      <a:pt x="4837" y="400"/>
                    </a:lnTo>
                    <a:cubicBezTo>
                      <a:pt x="4837" y="167"/>
                      <a:pt x="4637" y="0"/>
                      <a:pt x="4404" y="0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27"/>
              <p:cNvSpPr/>
              <p:nvPr/>
            </p:nvSpPr>
            <p:spPr>
              <a:xfrm>
                <a:off x="7491805" y="3515875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01" y="1"/>
                    </a:moveTo>
                    <a:cubicBezTo>
                      <a:pt x="167" y="1"/>
                      <a:pt x="0" y="168"/>
                      <a:pt x="0" y="401"/>
                    </a:cubicBezTo>
                    <a:lnTo>
                      <a:pt x="0" y="501"/>
                    </a:lnTo>
                    <a:cubicBezTo>
                      <a:pt x="0" y="268"/>
                      <a:pt x="167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37" y="268"/>
                      <a:pt x="4837" y="501"/>
                    </a:cubicBezTo>
                    <a:lnTo>
                      <a:pt x="4837" y="401"/>
                    </a:lnTo>
                    <a:cubicBezTo>
                      <a:pt x="4837" y="168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27"/>
              <p:cNvSpPr/>
              <p:nvPr/>
            </p:nvSpPr>
            <p:spPr>
              <a:xfrm>
                <a:off x="7491805" y="3061064"/>
                <a:ext cx="12685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2" extrusionOk="0">
                    <a:moveTo>
                      <a:pt x="401" y="1"/>
                    </a:moveTo>
                    <a:cubicBezTo>
                      <a:pt x="167" y="1"/>
                      <a:pt x="0" y="201"/>
                      <a:pt x="0" y="435"/>
                    </a:cubicBezTo>
                    <a:lnTo>
                      <a:pt x="0" y="501"/>
                    </a:lnTo>
                    <a:cubicBezTo>
                      <a:pt x="0" y="268"/>
                      <a:pt x="167" y="101"/>
                      <a:pt x="401" y="101"/>
                    </a:cubicBezTo>
                    <a:lnTo>
                      <a:pt x="4404" y="101"/>
                    </a:lnTo>
                    <a:cubicBezTo>
                      <a:pt x="4637" y="101"/>
                      <a:pt x="4837" y="268"/>
                      <a:pt x="4837" y="501"/>
                    </a:cubicBezTo>
                    <a:lnTo>
                      <a:pt x="4837" y="435"/>
                    </a:lnTo>
                    <a:cubicBezTo>
                      <a:pt x="4837" y="201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27"/>
              <p:cNvSpPr/>
              <p:nvPr/>
            </p:nvSpPr>
            <p:spPr>
              <a:xfrm>
                <a:off x="7491805" y="3204513"/>
                <a:ext cx="12685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501" extrusionOk="0">
                    <a:moveTo>
                      <a:pt x="401" y="1"/>
                    </a:moveTo>
                    <a:cubicBezTo>
                      <a:pt x="167" y="1"/>
                      <a:pt x="0" y="167"/>
                      <a:pt x="0" y="401"/>
                    </a:cubicBezTo>
                    <a:lnTo>
                      <a:pt x="0" y="501"/>
                    </a:lnTo>
                    <a:cubicBezTo>
                      <a:pt x="0" y="267"/>
                      <a:pt x="167" y="67"/>
                      <a:pt x="401" y="67"/>
                    </a:cubicBezTo>
                    <a:lnTo>
                      <a:pt x="4404" y="67"/>
                    </a:lnTo>
                    <a:cubicBezTo>
                      <a:pt x="4637" y="67"/>
                      <a:pt x="4837" y="267"/>
                      <a:pt x="4837" y="501"/>
                    </a:cubicBezTo>
                    <a:lnTo>
                      <a:pt x="4837" y="401"/>
                    </a:lnTo>
                    <a:cubicBezTo>
                      <a:pt x="4837" y="167"/>
                      <a:pt x="4637" y="1"/>
                      <a:pt x="4404" y="1"/>
                    </a:cubicBezTo>
                    <a:close/>
                  </a:path>
                </a:pathLst>
              </a:custGeom>
              <a:solidFill>
                <a:srgbClr val="003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27"/>
              <p:cNvSpPr/>
              <p:nvPr/>
            </p:nvSpPr>
            <p:spPr>
              <a:xfrm>
                <a:off x="8162641" y="2772461"/>
                <a:ext cx="111986" cy="114581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4370" extrusionOk="0">
                    <a:moveTo>
                      <a:pt x="2135" y="0"/>
                    </a:moveTo>
                    <a:cubicBezTo>
                      <a:pt x="968" y="0"/>
                      <a:pt x="0" y="967"/>
                      <a:pt x="0" y="2168"/>
                    </a:cubicBezTo>
                    <a:cubicBezTo>
                      <a:pt x="0" y="3403"/>
                      <a:pt x="968" y="4370"/>
                      <a:pt x="2135" y="4370"/>
                    </a:cubicBezTo>
                    <a:cubicBezTo>
                      <a:pt x="3336" y="4370"/>
                      <a:pt x="4270" y="3403"/>
                      <a:pt x="4270" y="2168"/>
                    </a:cubicBezTo>
                    <a:cubicBezTo>
                      <a:pt x="4270" y="967"/>
                      <a:pt x="3336" y="0"/>
                      <a:pt x="2135" y="0"/>
                    </a:cubicBezTo>
                    <a:close/>
                  </a:path>
                </a:pathLst>
              </a:custGeom>
              <a:solidFill>
                <a:srgbClr val="E0F3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27"/>
              <p:cNvSpPr/>
              <p:nvPr/>
            </p:nvSpPr>
            <p:spPr>
              <a:xfrm>
                <a:off x="8162641" y="2772461"/>
                <a:ext cx="111986" cy="111959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4270" extrusionOk="0">
                    <a:moveTo>
                      <a:pt x="2135" y="0"/>
                    </a:moveTo>
                    <a:cubicBezTo>
                      <a:pt x="968" y="0"/>
                      <a:pt x="0" y="934"/>
                      <a:pt x="0" y="2135"/>
                    </a:cubicBezTo>
                    <a:cubicBezTo>
                      <a:pt x="0" y="3302"/>
                      <a:pt x="968" y="4270"/>
                      <a:pt x="2135" y="4270"/>
                    </a:cubicBezTo>
                    <a:cubicBezTo>
                      <a:pt x="3336" y="4270"/>
                      <a:pt x="4270" y="3302"/>
                      <a:pt x="4270" y="2135"/>
                    </a:cubicBezTo>
                    <a:cubicBezTo>
                      <a:pt x="4270" y="934"/>
                      <a:pt x="3336" y="0"/>
                      <a:pt x="2135" y="0"/>
                    </a:cubicBezTo>
                    <a:close/>
                  </a:path>
                </a:pathLst>
              </a:custGeom>
              <a:solidFill>
                <a:srgbClr val="B6BAD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27"/>
              <p:cNvSpPr/>
              <p:nvPr/>
            </p:nvSpPr>
            <p:spPr>
              <a:xfrm>
                <a:off x="8173129" y="2782084"/>
                <a:ext cx="91875" cy="92714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3536" extrusionOk="0">
                    <a:moveTo>
                      <a:pt x="1735" y="0"/>
                    </a:moveTo>
                    <a:cubicBezTo>
                      <a:pt x="768" y="0"/>
                      <a:pt x="1" y="801"/>
                      <a:pt x="1" y="1768"/>
                    </a:cubicBezTo>
                    <a:cubicBezTo>
                      <a:pt x="1" y="2735"/>
                      <a:pt x="768" y="3536"/>
                      <a:pt x="1735" y="3536"/>
                    </a:cubicBezTo>
                    <a:cubicBezTo>
                      <a:pt x="2703" y="3536"/>
                      <a:pt x="3503" y="2735"/>
                      <a:pt x="3503" y="1768"/>
                    </a:cubicBezTo>
                    <a:cubicBezTo>
                      <a:pt x="3503" y="801"/>
                      <a:pt x="2703" y="0"/>
                      <a:pt x="1735" y="0"/>
                    </a:cubicBezTo>
                    <a:close/>
                  </a:path>
                </a:pathLst>
              </a:custGeom>
              <a:solidFill>
                <a:srgbClr val="D0D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27"/>
              <p:cNvSpPr/>
              <p:nvPr/>
            </p:nvSpPr>
            <p:spPr>
              <a:xfrm>
                <a:off x="8173129" y="2827549"/>
                <a:ext cx="91875" cy="47248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1802" extrusionOk="0">
                    <a:moveTo>
                      <a:pt x="1" y="1"/>
                    </a:moveTo>
                    <a:cubicBezTo>
                      <a:pt x="1" y="1"/>
                      <a:pt x="1" y="34"/>
                      <a:pt x="1" y="34"/>
                    </a:cubicBezTo>
                    <a:cubicBezTo>
                      <a:pt x="1" y="1001"/>
                      <a:pt x="768" y="1802"/>
                      <a:pt x="1735" y="1802"/>
                    </a:cubicBezTo>
                    <a:cubicBezTo>
                      <a:pt x="2703" y="1802"/>
                      <a:pt x="3503" y="1001"/>
                      <a:pt x="3503" y="34"/>
                    </a:cubicBezTo>
                    <a:cubicBezTo>
                      <a:pt x="3503" y="34"/>
                      <a:pt x="3503" y="34"/>
                      <a:pt x="3503" y="1"/>
                    </a:cubicBezTo>
                    <a:cubicBezTo>
                      <a:pt x="3503" y="968"/>
                      <a:pt x="2703" y="1735"/>
                      <a:pt x="1735" y="1735"/>
                    </a:cubicBezTo>
                    <a:cubicBezTo>
                      <a:pt x="768" y="1735"/>
                      <a:pt x="1" y="968"/>
                      <a:pt x="1" y="1"/>
                    </a:cubicBezTo>
                    <a:close/>
                  </a:path>
                </a:pathLst>
              </a:custGeom>
              <a:solidFill>
                <a:srgbClr val="E0F3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27"/>
              <p:cNvSpPr/>
              <p:nvPr/>
            </p:nvSpPr>
            <p:spPr>
              <a:xfrm>
                <a:off x="5646147" y="2701671"/>
                <a:ext cx="68916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1035" extrusionOk="0">
                    <a:moveTo>
                      <a:pt x="125" y="899"/>
                    </a:moveTo>
                    <a:lnTo>
                      <a:pt x="125" y="899"/>
                    </a:lnTo>
                    <a:cubicBezTo>
                      <a:pt x="132" y="943"/>
                      <a:pt x="142" y="989"/>
                      <a:pt x="157" y="1035"/>
                    </a:cubicBezTo>
                    <a:cubicBezTo>
                      <a:pt x="157" y="1001"/>
                      <a:pt x="157" y="1001"/>
                      <a:pt x="157" y="1001"/>
                    </a:cubicBezTo>
                    <a:cubicBezTo>
                      <a:pt x="144" y="967"/>
                      <a:pt x="133" y="933"/>
                      <a:pt x="125" y="899"/>
                    </a:cubicBezTo>
                    <a:close/>
                    <a:moveTo>
                      <a:pt x="891" y="1"/>
                    </a:moveTo>
                    <a:cubicBezTo>
                      <a:pt x="329" y="1"/>
                      <a:pt x="1" y="409"/>
                      <a:pt x="125" y="899"/>
                    </a:cubicBezTo>
                    <a:lnTo>
                      <a:pt x="125" y="899"/>
                    </a:lnTo>
                    <a:cubicBezTo>
                      <a:pt x="49" y="429"/>
                      <a:pt x="373" y="67"/>
                      <a:pt x="891" y="67"/>
                    </a:cubicBezTo>
                    <a:cubicBezTo>
                      <a:pt x="1491" y="67"/>
                      <a:pt x="2091" y="501"/>
                      <a:pt x="2258" y="1035"/>
                    </a:cubicBezTo>
                    <a:cubicBezTo>
                      <a:pt x="2258" y="1001"/>
                      <a:pt x="2258" y="1001"/>
                      <a:pt x="2258" y="1001"/>
                    </a:cubicBezTo>
                    <a:cubicBezTo>
                      <a:pt x="2091" y="468"/>
                      <a:pt x="1458" y="1"/>
                      <a:pt x="891" y="1"/>
                    </a:cubicBezTo>
                    <a:close/>
                  </a:path>
                </a:pathLst>
              </a:custGeom>
              <a:solidFill>
                <a:srgbClr val="FFFF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27"/>
              <p:cNvSpPr/>
              <p:nvPr/>
            </p:nvSpPr>
            <p:spPr>
              <a:xfrm>
                <a:off x="5764205" y="2701671"/>
                <a:ext cx="68886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2258" h="1035" extrusionOk="0">
                    <a:moveTo>
                      <a:pt x="124" y="899"/>
                    </a:moveTo>
                    <a:cubicBezTo>
                      <a:pt x="131" y="943"/>
                      <a:pt x="142" y="989"/>
                      <a:pt x="156" y="1035"/>
                    </a:cubicBezTo>
                    <a:cubicBezTo>
                      <a:pt x="156" y="1001"/>
                      <a:pt x="156" y="1001"/>
                      <a:pt x="156" y="1001"/>
                    </a:cubicBezTo>
                    <a:cubicBezTo>
                      <a:pt x="143" y="967"/>
                      <a:pt x="133" y="933"/>
                      <a:pt x="124" y="899"/>
                    </a:cubicBezTo>
                    <a:close/>
                    <a:moveTo>
                      <a:pt x="890" y="1"/>
                    </a:moveTo>
                    <a:cubicBezTo>
                      <a:pt x="328" y="1"/>
                      <a:pt x="0" y="409"/>
                      <a:pt x="124" y="899"/>
                    </a:cubicBezTo>
                    <a:lnTo>
                      <a:pt x="124" y="899"/>
                    </a:lnTo>
                    <a:cubicBezTo>
                      <a:pt x="49" y="429"/>
                      <a:pt x="372" y="67"/>
                      <a:pt x="890" y="67"/>
                    </a:cubicBezTo>
                    <a:cubicBezTo>
                      <a:pt x="1490" y="67"/>
                      <a:pt x="2091" y="501"/>
                      <a:pt x="2258" y="1035"/>
                    </a:cubicBezTo>
                    <a:cubicBezTo>
                      <a:pt x="2258" y="1001"/>
                      <a:pt x="2258" y="1001"/>
                      <a:pt x="2258" y="1001"/>
                    </a:cubicBezTo>
                    <a:cubicBezTo>
                      <a:pt x="2091" y="468"/>
                      <a:pt x="1457" y="1"/>
                      <a:pt x="890" y="1"/>
                    </a:cubicBezTo>
                    <a:close/>
                  </a:path>
                </a:pathLst>
              </a:custGeom>
              <a:solidFill>
                <a:srgbClr val="FF52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27"/>
              <p:cNvSpPr/>
              <p:nvPr/>
            </p:nvSpPr>
            <p:spPr>
              <a:xfrm>
                <a:off x="5882232" y="2701671"/>
                <a:ext cx="68916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1035" extrusionOk="0">
                    <a:moveTo>
                      <a:pt x="124" y="899"/>
                    </a:moveTo>
                    <a:cubicBezTo>
                      <a:pt x="131" y="943"/>
                      <a:pt x="142" y="989"/>
                      <a:pt x="157" y="1035"/>
                    </a:cubicBezTo>
                    <a:cubicBezTo>
                      <a:pt x="157" y="1001"/>
                      <a:pt x="157" y="1001"/>
                      <a:pt x="157" y="1001"/>
                    </a:cubicBezTo>
                    <a:cubicBezTo>
                      <a:pt x="144" y="967"/>
                      <a:pt x="133" y="933"/>
                      <a:pt x="124" y="899"/>
                    </a:cubicBezTo>
                    <a:close/>
                    <a:moveTo>
                      <a:pt x="890" y="1"/>
                    </a:moveTo>
                    <a:cubicBezTo>
                      <a:pt x="329" y="1"/>
                      <a:pt x="1" y="409"/>
                      <a:pt x="124" y="899"/>
                    </a:cubicBezTo>
                    <a:lnTo>
                      <a:pt x="124" y="899"/>
                    </a:lnTo>
                    <a:cubicBezTo>
                      <a:pt x="49" y="429"/>
                      <a:pt x="372" y="67"/>
                      <a:pt x="890" y="67"/>
                    </a:cubicBezTo>
                    <a:cubicBezTo>
                      <a:pt x="1491" y="67"/>
                      <a:pt x="2091" y="501"/>
                      <a:pt x="2258" y="1035"/>
                    </a:cubicBezTo>
                    <a:cubicBezTo>
                      <a:pt x="2258" y="1001"/>
                      <a:pt x="2258" y="1001"/>
                      <a:pt x="2258" y="1001"/>
                    </a:cubicBezTo>
                    <a:cubicBezTo>
                      <a:pt x="2091" y="468"/>
                      <a:pt x="1491" y="1"/>
                      <a:pt x="890" y="1"/>
                    </a:cubicBezTo>
                    <a:close/>
                  </a:path>
                </a:pathLst>
              </a:custGeom>
              <a:solidFill>
                <a:srgbClr val="45FF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27"/>
              <p:cNvSpPr/>
              <p:nvPr/>
            </p:nvSpPr>
            <p:spPr>
              <a:xfrm>
                <a:off x="7158576" y="2327273"/>
                <a:ext cx="26" cy="52492"/>
              </a:xfrm>
              <a:custGeom>
                <a:avLst/>
                <a:gdLst/>
                <a:ahLst/>
                <a:cxnLst/>
                <a:rect l="l" t="t" r="r" b="b"/>
                <a:pathLst>
                  <a:path w="1" h="2002" extrusionOk="0">
                    <a:moveTo>
                      <a:pt x="0" y="2002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1FFF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27"/>
              <p:cNvSpPr/>
              <p:nvPr/>
            </p:nvSpPr>
            <p:spPr>
              <a:xfrm>
                <a:off x="7807545" y="2334545"/>
                <a:ext cx="107607" cy="32408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1236" extrusionOk="0">
                    <a:moveTo>
                      <a:pt x="634" y="1"/>
                    </a:moveTo>
                    <a:cubicBezTo>
                      <a:pt x="301" y="1"/>
                      <a:pt x="0" y="268"/>
                      <a:pt x="0" y="601"/>
                    </a:cubicBezTo>
                    <a:cubicBezTo>
                      <a:pt x="0" y="968"/>
                      <a:pt x="301" y="1235"/>
                      <a:pt x="634" y="1235"/>
                    </a:cubicBezTo>
                    <a:lnTo>
                      <a:pt x="3470" y="1235"/>
                    </a:lnTo>
                    <a:cubicBezTo>
                      <a:pt x="3803" y="1235"/>
                      <a:pt x="4103" y="968"/>
                      <a:pt x="4103" y="601"/>
                    </a:cubicBezTo>
                    <a:cubicBezTo>
                      <a:pt x="4103" y="268"/>
                      <a:pt x="3803" y="1"/>
                      <a:pt x="3470" y="1"/>
                    </a:cubicBezTo>
                    <a:close/>
                  </a:path>
                </a:pathLst>
              </a:custGeom>
              <a:solidFill>
                <a:srgbClr val="FF3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27"/>
              <p:cNvSpPr/>
              <p:nvPr/>
            </p:nvSpPr>
            <p:spPr>
              <a:xfrm>
                <a:off x="7935236" y="2334545"/>
                <a:ext cx="107607" cy="32408"/>
              </a:xfrm>
              <a:custGeom>
                <a:avLst/>
                <a:gdLst/>
                <a:ahLst/>
                <a:cxnLst/>
                <a:rect l="l" t="t" r="r" b="b"/>
                <a:pathLst>
                  <a:path w="4104" h="1236" extrusionOk="0">
                    <a:moveTo>
                      <a:pt x="634" y="1"/>
                    </a:moveTo>
                    <a:cubicBezTo>
                      <a:pt x="301" y="1"/>
                      <a:pt x="1" y="268"/>
                      <a:pt x="1" y="601"/>
                    </a:cubicBezTo>
                    <a:cubicBezTo>
                      <a:pt x="1" y="968"/>
                      <a:pt x="301" y="1235"/>
                      <a:pt x="634" y="1235"/>
                    </a:cubicBezTo>
                    <a:lnTo>
                      <a:pt x="3470" y="1235"/>
                    </a:lnTo>
                    <a:cubicBezTo>
                      <a:pt x="3803" y="1235"/>
                      <a:pt x="4103" y="968"/>
                      <a:pt x="4103" y="601"/>
                    </a:cubicBezTo>
                    <a:cubicBezTo>
                      <a:pt x="4103" y="268"/>
                      <a:pt x="3803" y="1"/>
                      <a:pt x="3470" y="1"/>
                    </a:cubicBezTo>
                    <a:close/>
                  </a:path>
                </a:pathLst>
              </a:custGeom>
              <a:solidFill>
                <a:srgbClr val="FF3ED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27"/>
              <p:cNvSpPr/>
              <p:nvPr/>
            </p:nvSpPr>
            <p:spPr>
              <a:xfrm>
                <a:off x="7646607" y="2523460"/>
                <a:ext cx="697111" cy="32408"/>
              </a:xfrm>
              <a:custGeom>
                <a:avLst/>
                <a:gdLst/>
                <a:ahLst/>
                <a:cxnLst/>
                <a:rect l="l" t="t" r="r" b="b"/>
                <a:pathLst>
                  <a:path w="26587" h="1236" extrusionOk="0">
                    <a:moveTo>
                      <a:pt x="634" y="1"/>
                    </a:moveTo>
                    <a:cubicBezTo>
                      <a:pt x="301" y="1"/>
                      <a:pt x="1" y="268"/>
                      <a:pt x="1" y="601"/>
                    </a:cubicBezTo>
                    <a:cubicBezTo>
                      <a:pt x="1" y="968"/>
                      <a:pt x="301" y="1235"/>
                      <a:pt x="634" y="1235"/>
                    </a:cubicBezTo>
                    <a:lnTo>
                      <a:pt x="25953" y="1235"/>
                    </a:lnTo>
                    <a:cubicBezTo>
                      <a:pt x="26286" y="1235"/>
                      <a:pt x="26586" y="968"/>
                      <a:pt x="26586" y="601"/>
                    </a:cubicBezTo>
                    <a:cubicBezTo>
                      <a:pt x="26586" y="268"/>
                      <a:pt x="26286" y="1"/>
                      <a:pt x="25953" y="1"/>
                    </a:cubicBezTo>
                    <a:close/>
                  </a:path>
                </a:pathLst>
              </a:custGeom>
              <a:solidFill>
                <a:srgbClr val="FFC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27"/>
              <p:cNvSpPr/>
              <p:nvPr/>
            </p:nvSpPr>
            <p:spPr>
              <a:xfrm>
                <a:off x="8170507" y="2589954"/>
                <a:ext cx="136475" cy="33247"/>
              </a:xfrm>
              <a:custGeom>
                <a:avLst/>
                <a:gdLst/>
                <a:ahLst/>
                <a:cxnLst/>
                <a:rect l="l" t="t" r="r" b="b"/>
                <a:pathLst>
                  <a:path w="5205" h="1268" extrusionOk="0">
                    <a:moveTo>
                      <a:pt x="634" y="0"/>
                    </a:moveTo>
                    <a:cubicBezTo>
                      <a:pt x="267" y="0"/>
                      <a:pt x="1" y="300"/>
                      <a:pt x="1" y="634"/>
                    </a:cubicBezTo>
                    <a:cubicBezTo>
                      <a:pt x="1" y="1001"/>
                      <a:pt x="267" y="1268"/>
                      <a:pt x="634" y="1268"/>
                    </a:cubicBezTo>
                    <a:lnTo>
                      <a:pt x="4571" y="1268"/>
                    </a:lnTo>
                    <a:cubicBezTo>
                      <a:pt x="4937" y="1268"/>
                      <a:pt x="5204" y="1001"/>
                      <a:pt x="5204" y="634"/>
                    </a:cubicBezTo>
                    <a:cubicBezTo>
                      <a:pt x="5204" y="300"/>
                      <a:pt x="4937" y="0"/>
                      <a:pt x="4571" y="0"/>
                    </a:cubicBezTo>
                    <a:close/>
                  </a:path>
                </a:pathLst>
              </a:custGeom>
              <a:solidFill>
                <a:srgbClr val="FFC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27"/>
              <p:cNvSpPr/>
              <p:nvPr/>
            </p:nvSpPr>
            <p:spPr>
              <a:xfrm>
                <a:off x="8027084" y="2589954"/>
                <a:ext cx="123339" cy="33247"/>
              </a:xfrm>
              <a:custGeom>
                <a:avLst/>
                <a:gdLst/>
                <a:ahLst/>
                <a:cxnLst/>
                <a:rect l="l" t="t" r="r" b="b"/>
                <a:pathLst>
                  <a:path w="4704" h="1268" extrusionOk="0">
                    <a:moveTo>
                      <a:pt x="634" y="0"/>
                    </a:moveTo>
                    <a:cubicBezTo>
                      <a:pt x="300" y="0"/>
                      <a:pt x="0" y="300"/>
                      <a:pt x="0" y="634"/>
                    </a:cubicBezTo>
                    <a:cubicBezTo>
                      <a:pt x="0" y="1001"/>
                      <a:pt x="300" y="1268"/>
                      <a:pt x="634" y="1268"/>
                    </a:cubicBezTo>
                    <a:lnTo>
                      <a:pt x="4070" y="1268"/>
                    </a:lnTo>
                    <a:cubicBezTo>
                      <a:pt x="4437" y="1268"/>
                      <a:pt x="4703" y="1001"/>
                      <a:pt x="4703" y="634"/>
                    </a:cubicBezTo>
                    <a:cubicBezTo>
                      <a:pt x="4703" y="300"/>
                      <a:pt x="4403" y="0"/>
                      <a:pt x="4070" y="0"/>
                    </a:cubicBezTo>
                    <a:close/>
                  </a:path>
                </a:pathLst>
              </a:custGeom>
              <a:solidFill>
                <a:srgbClr val="FFC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7"/>
              <p:cNvSpPr/>
              <p:nvPr/>
            </p:nvSpPr>
            <p:spPr>
              <a:xfrm>
                <a:off x="7916882" y="2122898"/>
                <a:ext cx="649863" cy="545796"/>
              </a:xfrm>
              <a:custGeom>
                <a:avLst/>
                <a:gdLst/>
                <a:ahLst/>
                <a:cxnLst/>
                <a:rect l="l" t="t" r="r" b="b"/>
                <a:pathLst>
                  <a:path w="24785" h="20816" extrusionOk="0">
                    <a:moveTo>
                      <a:pt x="20815" y="0"/>
                    </a:moveTo>
                    <a:lnTo>
                      <a:pt x="0" y="20815"/>
                    </a:lnTo>
                    <a:lnTo>
                      <a:pt x="4303" y="20815"/>
                    </a:lnTo>
                    <a:lnTo>
                      <a:pt x="24584" y="534"/>
                    </a:lnTo>
                    <a:lnTo>
                      <a:pt x="24784" y="0"/>
                    </a:lnTo>
                    <a:close/>
                  </a:path>
                </a:pathLst>
              </a:custGeom>
              <a:solidFill>
                <a:srgbClr val="E1F1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7"/>
              <p:cNvSpPr/>
              <p:nvPr/>
            </p:nvSpPr>
            <p:spPr>
              <a:xfrm>
                <a:off x="4992525" y="1047062"/>
                <a:ext cx="2624530" cy="1703569"/>
              </a:xfrm>
              <a:custGeom>
                <a:avLst/>
                <a:gdLst/>
                <a:ahLst/>
                <a:cxnLst/>
                <a:rect l="l" t="t" r="r" b="b"/>
                <a:pathLst>
                  <a:path w="86029" h="55841" extrusionOk="0">
                    <a:moveTo>
                      <a:pt x="2102" y="1"/>
                    </a:moveTo>
                    <a:cubicBezTo>
                      <a:pt x="935" y="1"/>
                      <a:pt x="1" y="935"/>
                      <a:pt x="1" y="2102"/>
                    </a:cubicBezTo>
                    <a:lnTo>
                      <a:pt x="1" y="53739"/>
                    </a:lnTo>
                    <a:cubicBezTo>
                      <a:pt x="1" y="54907"/>
                      <a:pt x="935" y="55841"/>
                      <a:pt x="2102" y="55841"/>
                    </a:cubicBezTo>
                    <a:lnTo>
                      <a:pt x="83894" y="55841"/>
                    </a:lnTo>
                    <a:cubicBezTo>
                      <a:pt x="85062" y="55841"/>
                      <a:pt x="86029" y="54907"/>
                      <a:pt x="86029" y="53739"/>
                    </a:cubicBezTo>
                    <a:lnTo>
                      <a:pt x="86029" y="2102"/>
                    </a:lnTo>
                    <a:cubicBezTo>
                      <a:pt x="86029" y="935"/>
                      <a:pt x="85062" y="1"/>
                      <a:pt x="83894" y="1"/>
                    </a:cubicBezTo>
                    <a:close/>
                  </a:path>
                </a:pathLst>
              </a:custGeom>
              <a:solidFill>
                <a:srgbClr val="B8BD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>
                <a:off x="4992525" y="1047062"/>
                <a:ext cx="2624530" cy="274812"/>
              </a:xfrm>
              <a:custGeom>
                <a:avLst/>
                <a:gdLst/>
                <a:ahLst/>
                <a:cxnLst/>
                <a:rect l="l" t="t" r="r" b="b"/>
                <a:pathLst>
                  <a:path w="86029" h="9008" extrusionOk="0">
                    <a:moveTo>
                      <a:pt x="2436" y="1"/>
                    </a:moveTo>
                    <a:cubicBezTo>
                      <a:pt x="1102" y="1"/>
                      <a:pt x="1" y="1068"/>
                      <a:pt x="1" y="2436"/>
                    </a:cubicBezTo>
                    <a:lnTo>
                      <a:pt x="1" y="9007"/>
                    </a:lnTo>
                    <a:lnTo>
                      <a:pt x="86029" y="9007"/>
                    </a:lnTo>
                    <a:lnTo>
                      <a:pt x="86029" y="2436"/>
                    </a:lnTo>
                    <a:cubicBezTo>
                      <a:pt x="86029" y="1102"/>
                      <a:pt x="84928" y="1"/>
                      <a:pt x="835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>
                <a:off x="5098380" y="1404255"/>
                <a:ext cx="2417933" cy="1256817"/>
              </a:xfrm>
              <a:custGeom>
                <a:avLst/>
                <a:gdLst/>
                <a:ahLst/>
                <a:cxnLst/>
                <a:rect l="l" t="t" r="r" b="b"/>
                <a:pathLst>
                  <a:path w="79257" h="41197" extrusionOk="0">
                    <a:moveTo>
                      <a:pt x="77522" y="41196"/>
                    </a:moveTo>
                    <a:lnTo>
                      <a:pt x="1735" y="41196"/>
                    </a:lnTo>
                    <a:cubicBezTo>
                      <a:pt x="767" y="41196"/>
                      <a:pt x="0" y="40429"/>
                      <a:pt x="0" y="39462"/>
                    </a:cubicBezTo>
                    <a:lnTo>
                      <a:pt x="0" y="1735"/>
                    </a:lnTo>
                    <a:cubicBezTo>
                      <a:pt x="0" y="768"/>
                      <a:pt x="767" y="0"/>
                      <a:pt x="1735" y="0"/>
                    </a:cubicBezTo>
                    <a:lnTo>
                      <a:pt x="77522" y="0"/>
                    </a:lnTo>
                    <a:cubicBezTo>
                      <a:pt x="78489" y="0"/>
                      <a:pt x="79257" y="768"/>
                      <a:pt x="79257" y="1735"/>
                    </a:cubicBezTo>
                    <a:lnTo>
                      <a:pt x="79257" y="39462"/>
                    </a:lnTo>
                    <a:cubicBezTo>
                      <a:pt x="79257" y="40429"/>
                      <a:pt x="78489" y="41196"/>
                      <a:pt x="77522" y="41196"/>
                    </a:cubicBezTo>
                    <a:close/>
                  </a:path>
                </a:pathLst>
              </a:custGeom>
              <a:solidFill>
                <a:srgbClr val="2408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>
                <a:off x="5168574" y="1477530"/>
                <a:ext cx="57019" cy="116020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3803" fill="none" extrusionOk="0">
                    <a:moveTo>
                      <a:pt x="1869" y="0"/>
                    </a:moveTo>
                    <a:lnTo>
                      <a:pt x="1" y="1901"/>
                    </a:lnTo>
                    <a:lnTo>
                      <a:pt x="1869" y="3803"/>
                    </a:lnTo>
                  </a:path>
                </a:pathLst>
              </a:custGeom>
              <a:noFill/>
              <a:ln w="20850" cap="rnd" cmpd="sng">
                <a:solidFill>
                  <a:srgbClr val="12D77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7"/>
              <p:cNvSpPr/>
              <p:nvPr/>
            </p:nvSpPr>
            <p:spPr>
              <a:xfrm>
                <a:off x="5371072" y="1477530"/>
                <a:ext cx="58056" cy="116020"/>
              </a:xfrm>
              <a:custGeom>
                <a:avLst/>
                <a:gdLst/>
                <a:ahLst/>
                <a:cxnLst/>
                <a:rect l="l" t="t" r="r" b="b"/>
                <a:pathLst>
                  <a:path w="1903" h="3803" fill="none" extrusionOk="0">
                    <a:moveTo>
                      <a:pt x="1" y="0"/>
                    </a:moveTo>
                    <a:lnTo>
                      <a:pt x="1902" y="1901"/>
                    </a:lnTo>
                    <a:lnTo>
                      <a:pt x="1" y="3803"/>
                    </a:lnTo>
                  </a:path>
                </a:pathLst>
              </a:custGeom>
              <a:noFill/>
              <a:ln w="20850" cap="rnd" cmpd="sng">
                <a:solidFill>
                  <a:srgbClr val="12D77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7"/>
              <p:cNvSpPr/>
              <p:nvPr/>
            </p:nvSpPr>
            <p:spPr>
              <a:xfrm>
                <a:off x="5274399" y="1477530"/>
                <a:ext cx="45822" cy="12621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4137" fill="none" extrusionOk="0">
                    <a:moveTo>
                      <a:pt x="1" y="4136"/>
                    </a:moveTo>
                    <a:lnTo>
                      <a:pt x="1502" y="0"/>
                    </a:lnTo>
                  </a:path>
                </a:pathLst>
              </a:custGeom>
              <a:noFill/>
              <a:ln w="20850" cap="rnd" cmpd="sng">
                <a:solidFill>
                  <a:srgbClr val="12D77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7"/>
              <p:cNvSpPr/>
              <p:nvPr/>
            </p:nvSpPr>
            <p:spPr>
              <a:xfrm>
                <a:off x="5473847" y="1588419"/>
                <a:ext cx="32613" cy="32613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1069" extrusionOk="0">
                    <a:moveTo>
                      <a:pt x="535" y="1"/>
                    </a:moveTo>
                    <a:cubicBezTo>
                      <a:pt x="234" y="1"/>
                      <a:pt x="1" y="234"/>
                      <a:pt x="1" y="535"/>
                    </a:cubicBezTo>
                    <a:cubicBezTo>
                      <a:pt x="1" y="802"/>
                      <a:pt x="234" y="1068"/>
                      <a:pt x="535" y="1068"/>
                    </a:cubicBezTo>
                    <a:cubicBezTo>
                      <a:pt x="835" y="1068"/>
                      <a:pt x="1068" y="802"/>
                      <a:pt x="1068" y="535"/>
                    </a:cubicBezTo>
                    <a:cubicBezTo>
                      <a:pt x="1068" y="234"/>
                      <a:pt x="835" y="1"/>
                      <a:pt x="535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27"/>
              <p:cNvSpPr/>
              <p:nvPr/>
            </p:nvSpPr>
            <p:spPr>
              <a:xfrm>
                <a:off x="5521684" y="1588419"/>
                <a:ext cx="32582" cy="3261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1069" extrusionOk="0">
                    <a:moveTo>
                      <a:pt x="534" y="1"/>
                    </a:moveTo>
                    <a:cubicBezTo>
                      <a:pt x="267" y="1"/>
                      <a:pt x="0" y="234"/>
                      <a:pt x="0" y="535"/>
                    </a:cubicBezTo>
                    <a:cubicBezTo>
                      <a:pt x="0" y="802"/>
                      <a:pt x="267" y="1068"/>
                      <a:pt x="534" y="1068"/>
                    </a:cubicBezTo>
                    <a:cubicBezTo>
                      <a:pt x="834" y="1068"/>
                      <a:pt x="1068" y="802"/>
                      <a:pt x="1068" y="535"/>
                    </a:cubicBezTo>
                    <a:cubicBezTo>
                      <a:pt x="1068" y="234"/>
                      <a:pt x="834" y="1"/>
                      <a:pt x="534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27"/>
              <p:cNvSpPr/>
              <p:nvPr/>
            </p:nvSpPr>
            <p:spPr>
              <a:xfrm>
                <a:off x="5589864" y="1588419"/>
                <a:ext cx="32582" cy="32613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1069" extrusionOk="0">
                    <a:moveTo>
                      <a:pt x="534" y="1"/>
                    </a:moveTo>
                    <a:cubicBezTo>
                      <a:pt x="234" y="1"/>
                      <a:pt x="0" y="234"/>
                      <a:pt x="0" y="535"/>
                    </a:cubicBezTo>
                    <a:cubicBezTo>
                      <a:pt x="0" y="802"/>
                      <a:pt x="234" y="1068"/>
                      <a:pt x="534" y="1068"/>
                    </a:cubicBezTo>
                    <a:cubicBezTo>
                      <a:pt x="834" y="1068"/>
                      <a:pt x="1068" y="802"/>
                      <a:pt x="1068" y="535"/>
                    </a:cubicBezTo>
                    <a:cubicBezTo>
                      <a:pt x="1068" y="234"/>
                      <a:pt x="834" y="1"/>
                      <a:pt x="534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7"/>
              <p:cNvSpPr/>
              <p:nvPr/>
            </p:nvSpPr>
            <p:spPr>
              <a:xfrm>
                <a:off x="5197067" y="1721730"/>
                <a:ext cx="1737158" cy="31"/>
              </a:xfrm>
              <a:custGeom>
                <a:avLst/>
                <a:gdLst/>
                <a:ahLst/>
                <a:cxnLst/>
                <a:rect l="l" t="t" r="r" b="b"/>
                <a:pathLst>
                  <a:path w="56942" h="1" fill="none" extrusionOk="0">
                    <a:moveTo>
                      <a:pt x="1" y="1"/>
                    </a:moveTo>
                    <a:lnTo>
                      <a:pt x="56941" y="1"/>
                    </a:lnTo>
                  </a:path>
                </a:pathLst>
              </a:custGeom>
              <a:noFill/>
              <a:ln w="20850" cap="rnd" cmpd="sng">
                <a:solidFill>
                  <a:srgbClr val="12D77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7"/>
              <p:cNvSpPr/>
              <p:nvPr/>
            </p:nvSpPr>
            <p:spPr>
              <a:xfrm>
                <a:off x="7038920" y="1721730"/>
                <a:ext cx="134355" cy="31"/>
              </a:xfrm>
              <a:custGeom>
                <a:avLst/>
                <a:gdLst/>
                <a:ahLst/>
                <a:cxnLst/>
                <a:rect l="l" t="t" r="r" b="b"/>
                <a:pathLst>
                  <a:path w="4404" h="1" fill="none" extrusionOk="0">
                    <a:moveTo>
                      <a:pt x="0" y="1"/>
                    </a:moveTo>
                    <a:lnTo>
                      <a:pt x="4403" y="1"/>
                    </a:lnTo>
                  </a:path>
                </a:pathLst>
              </a:custGeom>
              <a:noFill/>
              <a:ln w="20850" cap="rnd" cmpd="sng">
                <a:solidFill>
                  <a:srgbClr val="12D77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7"/>
              <p:cNvSpPr/>
              <p:nvPr/>
            </p:nvSpPr>
            <p:spPr>
              <a:xfrm>
                <a:off x="7247520" y="1721730"/>
                <a:ext cx="170995" cy="31"/>
              </a:xfrm>
              <a:custGeom>
                <a:avLst/>
                <a:gdLst/>
                <a:ahLst/>
                <a:cxnLst/>
                <a:rect l="l" t="t" r="r" b="b"/>
                <a:pathLst>
                  <a:path w="5605" h="1" fill="none" extrusionOk="0">
                    <a:moveTo>
                      <a:pt x="0" y="1"/>
                    </a:moveTo>
                    <a:lnTo>
                      <a:pt x="5604" y="1"/>
                    </a:lnTo>
                  </a:path>
                </a:pathLst>
              </a:custGeom>
              <a:noFill/>
              <a:ln w="20850" cap="rnd" cmpd="sng">
                <a:solidFill>
                  <a:srgbClr val="12D77E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27"/>
              <p:cNvSpPr/>
              <p:nvPr/>
            </p:nvSpPr>
            <p:spPr>
              <a:xfrm>
                <a:off x="5197067" y="1858091"/>
                <a:ext cx="108689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35627" h="1" fill="none" extrusionOk="0">
                    <a:moveTo>
                      <a:pt x="1" y="1"/>
                    </a:moveTo>
                    <a:lnTo>
                      <a:pt x="35626" y="1"/>
                    </a:lnTo>
                  </a:path>
                </a:pathLst>
              </a:custGeom>
              <a:noFill/>
              <a:ln w="20850" cap="rnd" cmpd="sng">
                <a:solidFill>
                  <a:srgbClr val="12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27"/>
              <p:cNvSpPr/>
              <p:nvPr/>
            </p:nvSpPr>
            <p:spPr>
              <a:xfrm>
                <a:off x="6444635" y="1858091"/>
                <a:ext cx="19543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6406" h="1" fill="none" extrusionOk="0">
                    <a:moveTo>
                      <a:pt x="1" y="1"/>
                    </a:moveTo>
                    <a:lnTo>
                      <a:pt x="6405" y="1"/>
                    </a:lnTo>
                  </a:path>
                </a:pathLst>
              </a:custGeom>
              <a:noFill/>
              <a:ln w="20850" cap="rnd" cmpd="sng">
                <a:solidFill>
                  <a:srgbClr val="12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7"/>
              <p:cNvSpPr/>
              <p:nvPr/>
            </p:nvSpPr>
            <p:spPr>
              <a:xfrm>
                <a:off x="6110870" y="1936461"/>
                <a:ext cx="529214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7347" h="1" fill="none" extrusionOk="0">
                    <a:moveTo>
                      <a:pt x="17346" y="0"/>
                    </a:moveTo>
                    <a:lnTo>
                      <a:pt x="0" y="0"/>
                    </a:lnTo>
                  </a:path>
                </a:pathLst>
              </a:custGeom>
              <a:noFill/>
              <a:ln w="20850" cap="rnd" cmpd="sng">
                <a:solidFill>
                  <a:srgbClr val="12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7"/>
              <p:cNvSpPr/>
              <p:nvPr/>
            </p:nvSpPr>
            <p:spPr>
              <a:xfrm>
                <a:off x="5931770" y="1936461"/>
                <a:ext cx="106898" cy="31"/>
              </a:xfrm>
              <a:custGeom>
                <a:avLst/>
                <a:gdLst/>
                <a:ahLst/>
                <a:cxnLst/>
                <a:rect l="l" t="t" r="r" b="b"/>
                <a:pathLst>
                  <a:path w="3504" h="1" fill="none" extrusionOk="0">
                    <a:moveTo>
                      <a:pt x="3503" y="0"/>
                    </a:moveTo>
                    <a:lnTo>
                      <a:pt x="1" y="0"/>
                    </a:lnTo>
                  </a:path>
                </a:pathLst>
              </a:custGeom>
              <a:noFill/>
              <a:ln w="20850" cap="rnd" cmpd="sng">
                <a:solidFill>
                  <a:srgbClr val="12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7"/>
              <p:cNvSpPr/>
              <p:nvPr/>
            </p:nvSpPr>
            <p:spPr>
              <a:xfrm>
                <a:off x="5740468" y="1936461"/>
                <a:ext cx="106868" cy="31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1" fill="none" extrusionOk="0">
                    <a:moveTo>
                      <a:pt x="3503" y="0"/>
                    </a:moveTo>
                    <a:lnTo>
                      <a:pt x="0" y="0"/>
                    </a:lnTo>
                  </a:path>
                </a:pathLst>
              </a:custGeom>
              <a:noFill/>
              <a:ln w="20850" cap="rnd" cmpd="sng">
                <a:solidFill>
                  <a:srgbClr val="12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27"/>
              <p:cNvSpPr/>
              <p:nvPr/>
            </p:nvSpPr>
            <p:spPr>
              <a:xfrm>
                <a:off x="5550172" y="1936461"/>
                <a:ext cx="10586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1" fill="none" extrusionOk="0">
                    <a:moveTo>
                      <a:pt x="3470" y="0"/>
                    </a:moveTo>
                    <a:lnTo>
                      <a:pt x="1" y="0"/>
                    </a:lnTo>
                  </a:path>
                </a:pathLst>
              </a:custGeom>
              <a:noFill/>
              <a:ln w="20850" cap="rnd" cmpd="sng">
                <a:solidFill>
                  <a:srgbClr val="12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27"/>
              <p:cNvSpPr/>
              <p:nvPr/>
            </p:nvSpPr>
            <p:spPr>
              <a:xfrm>
                <a:off x="5358870" y="1936461"/>
                <a:ext cx="10586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1" fill="none" extrusionOk="0">
                    <a:moveTo>
                      <a:pt x="3470" y="0"/>
                    </a:moveTo>
                    <a:lnTo>
                      <a:pt x="0" y="0"/>
                    </a:lnTo>
                  </a:path>
                </a:pathLst>
              </a:custGeom>
              <a:noFill/>
              <a:ln w="20850" cap="rnd" cmpd="sng">
                <a:solidFill>
                  <a:srgbClr val="12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7"/>
              <p:cNvSpPr/>
              <p:nvPr/>
            </p:nvSpPr>
            <p:spPr>
              <a:xfrm>
                <a:off x="5358870" y="2032097"/>
                <a:ext cx="1647588" cy="31"/>
              </a:xfrm>
              <a:custGeom>
                <a:avLst/>
                <a:gdLst/>
                <a:ahLst/>
                <a:cxnLst/>
                <a:rect l="l" t="t" r="r" b="b"/>
                <a:pathLst>
                  <a:path w="54006" h="1" fill="none" extrusionOk="0">
                    <a:moveTo>
                      <a:pt x="54006" y="1"/>
                    </a:moveTo>
                    <a:lnTo>
                      <a:pt x="0" y="1"/>
                    </a:lnTo>
                  </a:path>
                </a:pathLst>
              </a:custGeom>
              <a:noFill/>
              <a:ln w="20850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7"/>
              <p:cNvSpPr/>
              <p:nvPr/>
            </p:nvSpPr>
            <p:spPr>
              <a:xfrm>
                <a:off x="5197067" y="1936461"/>
                <a:ext cx="38714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" fill="none" extrusionOk="0">
                    <a:moveTo>
                      <a:pt x="1268" y="0"/>
                    </a:moveTo>
                    <a:lnTo>
                      <a:pt x="1" y="0"/>
                    </a:lnTo>
                  </a:path>
                </a:pathLst>
              </a:custGeom>
              <a:noFill/>
              <a:ln w="20850" cap="rnd" cmpd="sng">
                <a:solidFill>
                  <a:srgbClr val="12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7"/>
              <p:cNvSpPr/>
              <p:nvPr/>
            </p:nvSpPr>
            <p:spPr>
              <a:xfrm>
                <a:off x="5197067" y="2032097"/>
                <a:ext cx="38714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" fill="none" extrusionOk="0">
                    <a:moveTo>
                      <a:pt x="1268" y="1"/>
                    </a:moveTo>
                    <a:lnTo>
                      <a:pt x="1" y="1"/>
                    </a:lnTo>
                  </a:path>
                </a:pathLst>
              </a:custGeom>
              <a:noFill/>
              <a:ln w="20850" cap="rnd" cmpd="sng">
                <a:solidFill>
                  <a:srgbClr val="12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7"/>
              <p:cNvSpPr/>
              <p:nvPr/>
            </p:nvSpPr>
            <p:spPr>
              <a:xfrm>
                <a:off x="5197067" y="2127763"/>
                <a:ext cx="38714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" fill="none" extrusionOk="0">
                    <a:moveTo>
                      <a:pt x="1268" y="0"/>
                    </a:moveTo>
                    <a:lnTo>
                      <a:pt x="1" y="0"/>
                    </a:lnTo>
                  </a:path>
                </a:pathLst>
              </a:custGeom>
              <a:noFill/>
              <a:ln w="20850" cap="rnd" cmpd="sng">
                <a:solidFill>
                  <a:srgbClr val="12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7"/>
              <p:cNvSpPr/>
              <p:nvPr/>
            </p:nvSpPr>
            <p:spPr>
              <a:xfrm>
                <a:off x="5197067" y="2223399"/>
                <a:ext cx="38714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1" fill="none" extrusionOk="0">
                    <a:moveTo>
                      <a:pt x="1268" y="1"/>
                    </a:moveTo>
                    <a:lnTo>
                      <a:pt x="1" y="1"/>
                    </a:lnTo>
                  </a:path>
                </a:pathLst>
              </a:custGeom>
              <a:noFill/>
              <a:ln w="20850" cap="rnd" cmpd="sng">
                <a:solidFill>
                  <a:srgbClr val="12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27"/>
              <p:cNvSpPr/>
              <p:nvPr/>
            </p:nvSpPr>
            <p:spPr>
              <a:xfrm>
                <a:off x="7106064" y="2032097"/>
                <a:ext cx="226976" cy="31"/>
              </a:xfrm>
              <a:custGeom>
                <a:avLst/>
                <a:gdLst/>
                <a:ahLst/>
                <a:cxnLst/>
                <a:rect l="l" t="t" r="r" b="b"/>
                <a:pathLst>
                  <a:path w="7440" h="1" fill="none" extrusionOk="0">
                    <a:moveTo>
                      <a:pt x="1" y="1"/>
                    </a:moveTo>
                    <a:lnTo>
                      <a:pt x="7439" y="1"/>
                    </a:lnTo>
                  </a:path>
                </a:pathLst>
              </a:custGeom>
              <a:noFill/>
              <a:ln w="20850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27"/>
              <p:cNvSpPr/>
              <p:nvPr/>
            </p:nvSpPr>
            <p:spPr>
              <a:xfrm>
                <a:off x="5354813" y="2127763"/>
                <a:ext cx="455935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4945" h="1" fill="none" extrusionOk="0">
                    <a:moveTo>
                      <a:pt x="0" y="0"/>
                    </a:moveTo>
                    <a:lnTo>
                      <a:pt x="14944" y="0"/>
                    </a:lnTo>
                  </a:path>
                </a:pathLst>
              </a:custGeom>
              <a:noFill/>
              <a:ln w="20850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7"/>
              <p:cNvSpPr/>
              <p:nvPr/>
            </p:nvSpPr>
            <p:spPr>
              <a:xfrm>
                <a:off x="5354813" y="2225443"/>
                <a:ext cx="455935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4945" h="1" fill="none" extrusionOk="0">
                    <a:moveTo>
                      <a:pt x="0" y="1"/>
                    </a:moveTo>
                    <a:lnTo>
                      <a:pt x="14944" y="1"/>
                    </a:lnTo>
                  </a:path>
                </a:pathLst>
              </a:custGeom>
              <a:noFill/>
              <a:ln w="20850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7"/>
              <p:cNvSpPr/>
              <p:nvPr/>
            </p:nvSpPr>
            <p:spPr>
              <a:xfrm>
                <a:off x="5354813" y="2324160"/>
                <a:ext cx="455935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4945" h="1" fill="none" extrusionOk="0">
                    <a:moveTo>
                      <a:pt x="0" y="0"/>
                    </a:moveTo>
                    <a:lnTo>
                      <a:pt x="14944" y="0"/>
                    </a:lnTo>
                  </a:path>
                </a:pathLst>
              </a:custGeom>
              <a:noFill/>
              <a:ln w="20850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7"/>
              <p:cNvSpPr/>
              <p:nvPr/>
            </p:nvSpPr>
            <p:spPr>
              <a:xfrm>
                <a:off x="5354813" y="2421840"/>
                <a:ext cx="455935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4945" h="1" fill="none" extrusionOk="0">
                    <a:moveTo>
                      <a:pt x="0" y="1"/>
                    </a:moveTo>
                    <a:lnTo>
                      <a:pt x="14944" y="1"/>
                    </a:lnTo>
                  </a:path>
                </a:pathLst>
              </a:custGeom>
              <a:noFill/>
              <a:ln w="20850" cap="rnd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7"/>
              <p:cNvSpPr/>
              <p:nvPr/>
            </p:nvSpPr>
            <p:spPr>
              <a:xfrm>
                <a:off x="6110870" y="2421840"/>
                <a:ext cx="928130" cy="31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" fill="none" extrusionOk="0">
                    <a:moveTo>
                      <a:pt x="0" y="1"/>
                    </a:moveTo>
                    <a:lnTo>
                      <a:pt x="30422" y="1"/>
                    </a:lnTo>
                  </a:path>
                </a:pathLst>
              </a:custGeom>
              <a:noFill/>
              <a:ln w="208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7"/>
              <p:cNvSpPr/>
              <p:nvPr/>
            </p:nvSpPr>
            <p:spPr>
              <a:xfrm>
                <a:off x="6661380" y="2324160"/>
                <a:ext cx="377591" cy="31"/>
              </a:xfrm>
              <a:custGeom>
                <a:avLst/>
                <a:gdLst/>
                <a:ahLst/>
                <a:cxnLst/>
                <a:rect l="l" t="t" r="r" b="b"/>
                <a:pathLst>
                  <a:path w="12377" h="1" fill="none" extrusionOk="0">
                    <a:moveTo>
                      <a:pt x="1" y="0"/>
                    </a:moveTo>
                    <a:lnTo>
                      <a:pt x="12376" y="0"/>
                    </a:lnTo>
                  </a:path>
                </a:pathLst>
              </a:custGeom>
              <a:noFill/>
              <a:ln w="208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27"/>
              <p:cNvSpPr/>
              <p:nvPr/>
            </p:nvSpPr>
            <p:spPr>
              <a:xfrm>
                <a:off x="6889319" y="2223399"/>
                <a:ext cx="149639" cy="31"/>
              </a:xfrm>
              <a:custGeom>
                <a:avLst/>
                <a:gdLst/>
                <a:ahLst/>
                <a:cxnLst/>
                <a:rect l="l" t="t" r="r" b="b"/>
                <a:pathLst>
                  <a:path w="4905" h="1" fill="none" extrusionOk="0">
                    <a:moveTo>
                      <a:pt x="1" y="1"/>
                    </a:moveTo>
                    <a:lnTo>
                      <a:pt x="4904" y="1"/>
                    </a:lnTo>
                  </a:path>
                </a:pathLst>
              </a:custGeom>
              <a:noFill/>
              <a:ln w="20850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27"/>
              <p:cNvSpPr/>
              <p:nvPr/>
            </p:nvSpPr>
            <p:spPr>
              <a:xfrm>
                <a:off x="7602007" y="1310369"/>
                <a:ext cx="1114298" cy="1734401"/>
              </a:xfrm>
              <a:custGeom>
                <a:avLst/>
                <a:gdLst/>
                <a:ahLst/>
                <a:cxnLst/>
                <a:rect l="l" t="t" r="r" b="b"/>
                <a:pathLst>
                  <a:path w="42498" h="66148" extrusionOk="0">
                    <a:moveTo>
                      <a:pt x="2169" y="1"/>
                    </a:moveTo>
                    <a:cubicBezTo>
                      <a:pt x="968" y="1"/>
                      <a:pt x="0" y="968"/>
                      <a:pt x="0" y="2169"/>
                    </a:cubicBezTo>
                    <a:lnTo>
                      <a:pt x="0" y="63980"/>
                    </a:lnTo>
                    <a:cubicBezTo>
                      <a:pt x="0" y="65181"/>
                      <a:pt x="968" y="66148"/>
                      <a:pt x="2169" y="66148"/>
                    </a:cubicBezTo>
                    <a:lnTo>
                      <a:pt x="40329" y="66148"/>
                    </a:lnTo>
                    <a:cubicBezTo>
                      <a:pt x="41530" y="66148"/>
                      <a:pt x="42497" y="65181"/>
                      <a:pt x="42497" y="63980"/>
                    </a:cubicBezTo>
                    <a:lnTo>
                      <a:pt x="42497" y="2169"/>
                    </a:lnTo>
                    <a:cubicBezTo>
                      <a:pt x="42497" y="968"/>
                      <a:pt x="41530" y="1"/>
                      <a:pt x="403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27"/>
              <p:cNvSpPr/>
              <p:nvPr/>
            </p:nvSpPr>
            <p:spPr>
              <a:xfrm>
                <a:off x="7602007" y="1310369"/>
                <a:ext cx="1114298" cy="157451"/>
              </a:xfrm>
              <a:custGeom>
                <a:avLst/>
                <a:gdLst/>
                <a:ahLst/>
                <a:cxnLst/>
                <a:rect l="l" t="t" r="r" b="b"/>
                <a:pathLst>
                  <a:path w="42498" h="6005" extrusionOk="0">
                    <a:moveTo>
                      <a:pt x="1635" y="1"/>
                    </a:moveTo>
                    <a:cubicBezTo>
                      <a:pt x="734" y="1"/>
                      <a:pt x="0" y="734"/>
                      <a:pt x="0" y="1635"/>
                    </a:cubicBezTo>
                    <a:lnTo>
                      <a:pt x="0" y="6005"/>
                    </a:lnTo>
                    <a:lnTo>
                      <a:pt x="42497" y="6005"/>
                    </a:lnTo>
                    <a:lnTo>
                      <a:pt x="42497" y="1635"/>
                    </a:lnTo>
                    <a:cubicBezTo>
                      <a:pt x="42497" y="734"/>
                      <a:pt x="41764" y="1"/>
                      <a:pt x="408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27"/>
              <p:cNvSpPr/>
              <p:nvPr/>
            </p:nvSpPr>
            <p:spPr>
              <a:xfrm>
                <a:off x="7662365" y="1515042"/>
                <a:ext cx="996203" cy="1478126"/>
              </a:xfrm>
              <a:custGeom>
                <a:avLst/>
                <a:gdLst/>
                <a:ahLst/>
                <a:cxnLst/>
                <a:rect l="l" t="t" r="r" b="b"/>
                <a:pathLst>
                  <a:path w="37994" h="56374" extrusionOk="0">
                    <a:moveTo>
                      <a:pt x="36259" y="56374"/>
                    </a:moveTo>
                    <a:lnTo>
                      <a:pt x="1768" y="56374"/>
                    </a:lnTo>
                    <a:cubicBezTo>
                      <a:pt x="801" y="56374"/>
                      <a:pt x="0" y="55607"/>
                      <a:pt x="0" y="54639"/>
                    </a:cubicBezTo>
                    <a:lnTo>
                      <a:pt x="0" y="1735"/>
                    </a:lnTo>
                    <a:cubicBezTo>
                      <a:pt x="0" y="767"/>
                      <a:pt x="801" y="0"/>
                      <a:pt x="1768" y="0"/>
                    </a:cubicBezTo>
                    <a:lnTo>
                      <a:pt x="36259" y="0"/>
                    </a:lnTo>
                    <a:cubicBezTo>
                      <a:pt x="37227" y="0"/>
                      <a:pt x="37994" y="767"/>
                      <a:pt x="37994" y="1735"/>
                    </a:cubicBezTo>
                    <a:lnTo>
                      <a:pt x="37994" y="54639"/>
                    </a:lnTo>
                    <a:cubicBezTo>
                      <a:pt x="37994" y="55607"/>
                      <a:pt x="37227" y="56374"/>
                      <a:pt x="36259" y="56374"/>
                    </a:cubicBezTo>
                    <a:close/>
                  </a:path>
                </a:pathLst>
              </a:custGeom>
              <a:solidFill>
                <a:srgbClr val="2408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27"/>
              <p:cNvSpPr/>
              <p:nvPr/>
            </p:nvSpPr>
            <p:spPr>
              <a:xfrm>
                <a:off x="7905503" y="1362835"/>
                <a:ext cx="53384" cy="27164"/>
              </a:xfrm>
              <a:custGeom>
                <a:avLst/>
                <a:gdLst/>
                <a:ahLst/>
                <a:cxnLst/>
                <a:rect l="l" t="t" r="r" b="b"/>
                <a:pathLst>
                  <a:path w="2036" h="1036" extrusionOk="0">
                    <a:moveTo>
                      <a:pt x="1001" y="1"/>
                    </a:moveTo>
                    <a:cubicBezTo>
                      <a:pt x="434" y="1"/>
                      <a:pt x="0" y="435"/>
                      <a:pt x="0" y="1002"/>
                    </a:cubicBezTo>
                    <a:lnTo>
                      <a:pt x="0" y="1035"/>
                    </a:lnTo>
                    <a:cubicBezTo>
                      <a:pt x="0" y="468"/>
                      <a:pt x="434" y="1"/>
                      <a:pt x="1001" y="1"/>
                    </a:cubicBezTo>
                    <a:close/>
                    <a:moveTo>
                      <a:pt x="1001" y="1"/>
                    </a:moveTo>
                    <a:cubicBezTo>
                      <a:pt x="1568" y="1"/>
                      <a:pt x="2035" y="468"/>
                      <a:pt x="2035" y="1035"/>
                    </a:cubicBezTo>
                    <a:lnTo>
                      <a:pt x="2035" y="1002"/>
                    </a:lnTo>
                    <a:cubicBezTo>
                      <a:pt x="2035" y="435"/>
                      <a:pt x="1568" y="1"/>
                      <a:pt x="1001" y="1"/>
                    </a:cubicBezTo>
                    <a:close/>
                  </a:path>
                </a:pathLst>
              </a:custGeom>
              <a:solidFill>
                <a:srgbClr val="84FA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27"/>
              <p:cNvSpPr/>
              <p:nvPr/>
            </p:nvSpPr>
            <p:spPr>
              <a:xfrm>
                <a:off x="7710453" y="1688198"/>
                <a:ext cx="707599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26987" h="635" extrusionOk="0">
                    <a:moveTo>
                      <a:pt x="334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501"/>
                      <a:pt x="134" y="635"/>
                      <a:pt x="334" y="635"/>
                    </a:cubicBezTo>
                    <a:lnTo>
                      <a:pt x="26686" y="635"/>
                    </a:lnTo>
                    <a:cubicBezTo>
                      <a:pt x="26853" y="635"/>
                      <a:pt x="26987" y="501"/>
                      <a:pt x="26987" y="301"/>
                    </a:cubicBezTo>
                    <a:cubicBezTo>
                      <a:pt x="26987" y="134"/>
                      <a:pt x="26853" y="1"/>
                      <a:pt x="26686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27"/>
              <p:cNvSpPr/>
              <p:nvPr/>
            </p:nvSpPr>
            <p:spPr>
              <a:xfrm>
                <a:off x="8461758" y="1688198"/>
                <a:ext cx="68251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635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501"/>
                      <a:pt x="134" y="635"/>
                      <a:pt x="301" y="635"/>
                    </a:cubicBezTo>
                    <a:lnTo>
                      <a:pt x="2269" y="635"/>
                    </a:lnTo>
                    <a:cubicBezTo>
                      <a:pt x="2436" y="635"/>
                      <a:pt x="2602" y="501"/>
                      <a:pt x="2602" y="301"/>
                    </a:cubicBezTo>
                    <a:cubicBezTo>
                      <a:pt x="2602" y="134"/>
                      <a:pt x="2436" y="1"/>
                      <a:pt x="2269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27"/>
              <p:cNvSpPr/>
              <p:nvPr/>
            </p:nvSpPr>
            <p:spPr>
              <a:xfrm>
                <a:off x="8556228" y="1688198"/>
                <a:ext cx="55114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2102" h="635" extrusionOk="0">
                    <a:moveTo>
                      <a:pt x="300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501"/>
                      <a:pt x="134" y="635"/>
                      <a:pt x="300" y="635"/>
                    </a:cubicBezTo>
                    <a:lnTo>
                      <a:pt x="1768" y="635"/>
                    </a:lnTo>
                    <a:cubicBezTo>
                      <a:pt x="1968" y="635"/>
                      <a:pt x="2102" y="501"/>
                      <a:pt x="2102" y="301"/>
                    </a:cubicBezTo>
                    <a:cubicBezTo>
                      <a:pt x="2102" y="134"/>
                      <a:pt x="1968" y="1"/>
                      <a:pt x="1768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27"/>
              <p:cNvSpPr/>
              <p:nvPr/>
            </p:nvSpPr>
            <p:spPr>
              <a:xfrm>
                <a:off x="7710453" y="1766045"/>
                <a:ext cx="404994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15446" h="635" extrusionOk="0">
                    <a:moveTo>
                      <a:pt x="334" y="1"/>
                    </a:moveTo>
                    <a:cubicBezTo>
                      <a:pt x="134" y="1"/>
                      <a:pt x="1" y="134"/>
                      <a:pt x="1" y="334"/>
                    </a:cubicBezTo>
                    <a:cubicBezTo>
                      <a:pt x="1" y="501"/>
                      <a:pt x="134" y="634"/>
                      <a:pt x="334" y="634"/>
                    </a:cubicBezTo>
                    <a:lnTo>
                      <a:pt x="15112" y="634"/>
                    </a:lnTo>
                    <a:cubicBezTo>
                      <a:pt x="15312" y="634"/>
                      <a:pt x="15445" y="501"/>
                      <a:pt x="15445" y="334"/>
                    </a:cubicBezTo>
                    <a:cubicBezTo>
                      <a:pt x="15445" y="134"/>
                      <a:pt x="15312" y="1"/>
                      <a:pt x="15112" y="1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27"/>
              <p:cNvSpPr/>
              <p:nvPr/>
            </p:nvSpPr>
            <p:spPr>
              <a:xfrm>
                <a:off x="8122394" y="1766045"/>
                <a:ext cx="127744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635" extrusionOk="0">
                    <a:moveTo>
                      <a:pt x="301" y="1"/>
                    </a:moveTo>
                    <a:cubicBezTo>
                      <a:pt x="134" y="1"/>
                      <a:pt x="1" y="134"/>
                      <a:pt x="1" y="334"/>
                    </a:cubicBezTo>
                    <a:cubicBezTo>
                      <a:pt x="1" y="501"/>
                      <a:pt x="134" y="634"/>
                      <a:pt x="301" y="634"/>
                    </a:cubicBezTo>
                    <a:lnTo>
                      <a:pt x="4571" y="634"/>
                    </a:lnTo>
                    <a:cubicBezTo>
                      <a:pt x="4738" y="634"/>
                      <a:pt x="4871" y="501"/>
                      <a:pt x="4871" y="334"/>
                    </a:cubicBezTo>
                    <a:cubicBezTo>
                      <a:pt x="4871" y="134"/>
                      <a:pt x="4738" y="1"/>
                      <a:pt x="4571" y="1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27"/>
              <p:cNvSpPr/>
              <p:nvPr/>
            </p:nvSpPr>
            <p:spPr>
              <a:xfrm>
                <a:off x="8164398" y="1810645"/>
                <a:ext cx="85739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668" extrusionOk="0">
                    <a:moveTo>
                      <a:pt x="334" y="1"/>
                    </a:moveTo>
                    <a:cubicBezTo>
                      <a:pt x="134" y="1"/>
                      <a:pt x="0" y="168"/>
                      <a:pt x="0" y="334"/>
                    </a:cubicBezTo>
                    <a:cubicBezTo>
                      <a:pt x="0" y="535"/>
                      <a:pt x="134" y="668"/>
                      <a:pt x="334" y="668"/>
                    </a:cubicBezTo>
                    <a:lnTo>
                      <a:pt x="2969" y="668"/>
                    </a:lnTo>
                    <a:cubicBezTo>
                      <a:pt x="3136" y="668"/>
                      <a:pt x="3269" y="501"/>
                      <a:pt x="3269" y="334"/>
                    </a:cubicBezTo>
                    <a:cubicBezTo>
                      <a:pt x="3269" y="168"/>
                      <a:pt x="3136" y="1"/>
                      <a:pt x="2969" y="1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27"/>
              <p:cNvSpPr/>
              <p:nvPr/>
            </p:nvSpPr>
            <p:spPr>
              <a:xfrm>
                <a:off x="8122394" y="1810645"/>
                <a:ext cx="25407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969" h="668" extrusionOk="0">
                    <a:moveTo>
                      <a:pt x="335" y="1"/>
                    </a:moveTo>
                    <a:cubicBezTo>
                      <a:pt x="168" y="1"/>
                      <a:pt x="1" y="168"/>
                      <a:pt x="1" y="334"/>
                    </a:cubicBezTo>
                    <a:cubicBezTo>
                      <a:pt x="1" y="535"/>
                      <a:pt x="168" y="668"/>
                      <a:pt x="335" y="668"/>
                    </a:cubicBezTo>
                    <a:lnTo>
                      <a:pt x="635" y="668"/>
                    </a:lnTo>
                    <a:cubicBezTo>
                      <a:pt x="802" y="668"/>
                      <a:pt x="968" y="501"/>
                      <a:pt x="968" y="334"/>
                    </a:cubicBezTo>
                    <a:cubicBezTo>
                      <a:pt x="968" y="168"/>
                      <a:pt x="835" y="1"/>
                      <a:pt x="635" y="1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27"/>
              <p:cNvSpPr/>
              <p:nvPr/>
            </p:nvSpPr>
            <p:spPr>
              <a:xfrm>
                <a:off x="8021814" y="1810645"/>
                <a:ext cx="77008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2937" h="668" extrusionOk="0">
                    <a:moveTo>
                      <a:pt x="301" y="1"/>
                    </a:moveTo>
                    <a:cubicBezTo>
                      <a:pt x="134" y="1"/>
                      <a:pt x="1" y="168"/>
                      <a:pt x="1" y="334"/>
                    </a:cubicBezTo>
                    <a:cubicBezTo>
                      <a:pt x="1" y="535"/>
                      <a:pt x="134" y="668"/>
                      <a:pt x="301" y="668"/>
                    </a:cubicBezTo>
                    <a:lnTo>
                      <a:pt x="2636" y="668"/>
                    </a:lnTo>
                    <a:cubicBezTo>
                      <a:pt x="2803" y="668"/>
                      <a:pt x="2936" y="501"/>
                      <a:pt x="2936" y="334"/>
                    </a:cubicBezTo>
                    <a:cubicBezTo>
                      <a:pt x="2936" y="168"/>
                      <a:pt x="2803" y="1"/>
                      <a:pt x="2636" y="1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27"/>
              <p:cNvSpPr/>
              <p:nvPr/>
            </p:nvSpPr>
            <p:spPr>
              <a:xfrm>
                <a:off x="7912503" y="1810645"/>
                <a:ext cx="77873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668" extrusionOk="0">
                    <a:moveTo>
                      <a:pt x="300" y="1"/>
                    </a:moveTo>
                    <a:cubicBezTo>
                      <a:pt x="134" y="1"/>
                      <a:pt x="0" y="168"/>
                      <a:pt x="0" y="334"/>
                    </a:cubicBezTo>
                    <a:cubicBezTo>
                      <a:pt x="0" y="535"/>
                      <a:pt x="134" y="668"/>
                      <a:pt x="300" y="668"/>
                    </a:cubicBezTo>
                    <a:lnTo>
                      <a:pt x="2635" y="668"/>
                    </a:lnTo>
                    <a:cubicBezTo>
                      <a:pt x="2802" y="668"/>
                      <a:pt x="2969" y="501"/>
                      <a:pt x="2936" y="334"/>
                    </a:cubicBezTo>
                    <a:cubicBezTo>
                      <a:pt x="2936" y="168"/>
                      <a:pt x="2802" y="1"/>
                      <a:pt x="2635" y="1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27"/>
              <p:cNvSpPr/>
              <p:nvPr/>
            </p:nvSpPr>
            <p:spPr>
              <a:xfrm>
                <a:off x="7803166" y="1810645"/>
                <a:ext cx="77873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668" extrusionOk="0">
                    <a:moveTo>
                      <a:pt x="301" y="1"/>
                    </a:moveTo>
                    <a:cubicBezTo>
                      <a:pt x="134" y="1"/>
                      <a:pt x="1" y="168"/>
                      <a:pt x="1" y="334"/>
                    </a:cubicBezTo>
                    <a:cubicBezTo>
                      <a:pt x="1" y="535"/>
                      <a:pt x="134" y="668"/>
                      <a:pt x="301" y="668"/>
                    </a:cubicBezTo>
                    <a:lnTo>
                      <a:pt x="2636" y="668"/>
                    </a:lnTo>
                    <a:cubicBezTo>
                      <a:pt x="2803" y="668"/>
                      <a:pt x="2969" y="501"/>
                      <a:pt x="2969" y="334"/>
                    </a:cubicBezTo>
                    <a:cubicBezTo>
                      <a:pt x="2969" y="168"/>
                      <a:pt x="2803" y="1"/>
                      <a:pt x="2636" y="1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27"/>
              <p:cNvSpPr/>
              <p:nvPr/>
            </p:nvSpPr>
            <p:spPr>
              <a:xfrm>
                <a:off x="7803166" y="1865759"/>
                <a:ext cx="656863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25052" h="635" extrusionOk="0">
                    <a:moveTo>
                      <a:pt x="301" y="0"/>
                    </a:moveTo>
                    <a:cubicBezTo>
                      <a:pt x="134" y="0"/>
                      <a:pt x="1" y="134"/>
                      <a:pt x="1" y="334"/>
                    </a:cubicBezTo>
                    <a:cubicBezTo>
                      <a:pt x="1" y="501"/>
                      <a:pt x="134" y="634"/>
                      <a:pt x="301" y="634"/>
                    </a:cubicBezTo>
                    <a:lnTo>
                      <a:pt x="24718" y="634"/>
                    </a:lnTo>
                    <a:cubicBezTo>
                      <a:pt x="24885" y="634"/>
                      <a:pt x="25052" y="501"/>
                      <a:pt x="25018" y="334"/>
                    </a:cubicBezTo>
                    <a:cubicBezTo>
                      <a:pt x="25018" y="134"/>
                      <a:pt x="24885" y="0"/>
                      <a:pt x="247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27"/>
              <p:cNvSpPr/>
              <p:nvPr/>
            </p:nvSpPr>
            <p:spPr>
              <a:xfrm>
                <a:off x="7710453" y="1810645"/>
                <a:ext cx="39382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668" extrusionOk="0">
                    <a:moveTo>
                      <a:pt x="334" y="1"/>
                    </a:moveTo>
                    <a:cubicBezTo>
                      <a:pt x="134" y="1"/>
                      <a:pt x="1" y="168"/>
                      <a:pt x="1" y="334"/>
                    </a:cubicBezTo>
                    <a:cubicBezTo>
                      <a:pt x="1" y="535"/>
                      <a:pt x="134" y="668"/>
                      <a:pt x="334" y="668"/>
                    </a:cubicBezTo>
                    <a:lnTo>
                      <a:pt x="1168" y="668"/>
                    </a:lnTo>
                    <a:cubicBezTo>
                      <a:pt x="1335" y="668"/>
                      <a:pt x="1502" y="501"/>
                      <a:pt x="1468" y="334"/>
                    </a:cubicBezTo>
                    <a:cubicBezTo>
                      <a:pt x="1468" y="168"/>
                      <a:pt x="1335" y="1"/>
                      <a:pt x="1168" y="1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27"/>
              <p:cNvSpPr/>
              <p:nvPr/>
            </p:nvSpPr>
            <p:spPr>
              <a:xfrm>
                <a:off x="7710453" y="1865759"/>
                <a:ext cx="39382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635" extrusionOk="0">
                    <a:moveTo>
                      <a:pt x="334" y="0"/>
                    </a:moveTo>
                    <a:cubicBezTo>
                      <a:pt x="134" y="0"/>
                      <a:pt x="1" y="134"/>
                      <a:pt x="1" y="334"/>
                    </a:cubicBezTo>
                    <a:cubicBezTo>
                      <a:pt x="1" y="501"/>
                      <a:pt x="134" y="634"/>
                      <a:pt x="334" y="634"/>
                    </a:cubicBezTo>
                    <a:lnTo>
                      <a:pt x="1168" y="634"/>
                    </a:lnTo>
                    <a:cubicBezTo>
                      <a:pt x="1335" y="634"/>
                      <a:pt x="1502" y="501"/>
                      <a:pt x="1468" y="334"/>
                    </a:cubicBezTo>
                    <a:cubicBezTo>
                      <a:pt x="1468" y="134"/>
                      <a:pt x="1335" y="0"/>
                      <a:pt x="1168" y="0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27"/>
              <p:cNvSpPr/>
              <p:nvPr/>
            </p:nvSpPr>
            <p:spPr>
              <a:xfrm>
                <a:off x="7710453" y="1919982"/>
                <a:ext cx="39382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668" extrusionOk="0">
                    <a:moveTo>
                      <a:pt x="334" y="1"/>
                    </a:moveTo>
                    <a:cubicBezTo>
                      <a:pt x="134" y="1"/>
                      <a:pt x="1" y="167"/>
                      <a:pt x="1" y="334"/>
                    </a:cubicBezTo>
                    <a:cubicBezTo>
                      <a:pt x="1" y="501"/>
                      <a:pt x="134" y="668"/>
                      <a:pt x="334" y="668"/>
                    </a:cubicBezTo>
                    <a:lnTo>
                      <a:pt x="1168" y="668"/>
                    </a:lnTo>
                    <a:cubicBezTo>
                      <a:pt x="1335" y="668"/>
                      <a:pt x="1502" y="501"/>
                      <a:pt x="1468" y="334"/>
                    </a:cubicBezTo>
                    <a:cubicBezTo>
                      <a:pt x="1468" y="167"/>
                      <a:pt x="1335" y="1"/>
                      <a:pt x="1168" y="1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27"/>
              <p:cNvSpPr/>
              <p:nvPr/>
            </p:nvSpPr>
            <p:spPr>
              <a:xfrm>
                <a:off x="7710453" y="1975097"/>
                <a:ext cx="39382" cy="16623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634" extrusionOk="0">
                    <a:moveTo>
                      <a:pt x="334" y="0"/>
                    </a:moveTo>
                    <a:cubicBezTo>
                      <a:pt x="134" y="0"/>
                      <a:pt x="1" y="133"/>
                      <a:pt x="1" y="300"/>
                    </a:cubicBezTo>
                    <a:cubicBezTo>
                      <a:pt x="1" y="500"/>
                      <a:pt x="134" y="634"/>
                      <a:pt x="334" y="634"/>
                    </a:cubicBezTo>
                    <a:lnTo>
                      <a:pt x="1168" y="634"/>
                    </a:lnTo>
                    <a:cubicBezTo>
                      <a:pt x="1335" y="634"/>
                      <a:pt x="1502" y="500"/>
                      <a:pt x="1468" y="300"/>
                    </a:cubicBezTo>
                    <a:cubicBezTo>
                      <a:pt x="1468" y="133"/>
                      <a:pt x="1335" y="0"/>
                      <a:pt x="1168" y="0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27"/>
              <p:cNvSpPr/>
              <p:nvPr/>
            </p:nvSpPr>
            <p:spPr>
              <a:xfrm>
                <a:off x="8500249" y="1865759"/>
                <a:ext cx="96227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635" extrusionOk="0">
                    <a:moveTo>
                      <a:pt x="300" y="0"/>
                    </a:moveTo>
                    <a:cubicBezTo>
                      <a:pt x="134" y="0"/>
                      <a:pt x="0" y="134"/>
                      <a:pt x="0" y="334"/>
                    </a:cubicBezTo>
                    <a:cubicBezTo>
                      <a:pt x="0" y="501"/>
                      <a:pt x="134" y="634"/>
                      <a:pt x="300" y="634"/>
                    </a:cubicBezTo>
                    <a:lnTo>
                      <a:pt x="3336" y="634"/>
                    </a:lnTo>
                    <a:cubicBezTo>
                      <a:pt x="3503" y="634"/>
                      <a:pt x="3670" y="501"/>
                      <a:pt x="3670" y="334"/>
                    </a:cubicBezTo>
                    <a:cubicBezTo>
                      <a:pt x="3670" y="134"/>
                      <a:pt x="3536" y="0"/>
                      <a:pt x="33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27"/>
              <p:cNvSpPr/>
              <p:nvPr/>
            </p:nvSpPr>
            <p:spPr>
              <a:xfrm>
                <a:off x="7800544" y="1919982"/>
                <a:ext cx="277276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10575" h="668" extrusionOk="0">
                    <a:moveTo>
                      <a:pt x="334" y="1"/>
                    </a:moveTo>
                    <a:cubicBezTo>
                      <a:pt x="134" y="1"/>
                      <a:pt x="1" y="167"/>
                      <a:pt x="1" y="334"/>
                    </a:cubicBezTo>
                    <a:cubicBezTo>
                      <a:pt x="1" y="501"/>
                      <a:pt x="134" y="668"/>
                      <a:pt x="334" y="668"/>
                    </a:cubicBezTo>
                    <a:lnTo>
                      <a:pt x="10275" y="668"/>
                    </a:lnTo>
                    <a:cubicBezTo>
                      <a:pt x="10441" y="668"/>
                      <a:pt x="10575" y="501"/>
                      <a:pt x="10575" y="334"/>
                    </a:cubicBezTo>
                    <a:cubicBezTo>
                      <a:pt x="10575" y="167"/>
                      <a:pt x="10441" y="1"/>
                      <a:pt x="102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27"/>
              <p:cNvSpPr/>
              <p:nvPr/>
            </p:nvSpPr>
            <p:spPr>
              <a:xfrm>
                <a:off x="8164398" y="2087921"/>
                <a:ext cx="314011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11976" h="668" extrusionOk="0">
                    <a:moveTo>
                      <a:pt x="300" y="0"/>
                    </a:moveTo>
                    <a:cubicBezTo>
                      <a:pt x="134" y="0"/>
                      <a:pt x="0" y="134"/>
                      <a:pt x="0" y="334"/>
                    </a:cubicBezTo>
                    <a:cubicBezTo>
                      <a:pt x="0" y="500"/>
                      <a:pt x="134" y="667"/>
                      <a:pt x="300" y="667"/>
                    </a:cubicBezTo>
                    <a:lnTo>
                      <a:pt x="11642" y="667"/>
                    </a:lnTo>
                    <a:cubicBezTo>
                      <a:pt x="11842" y="667"/>
                      <a:pt x="11975" y="500"/>
                      <a:pt x="11975" y="334"/>
                    </a:cubicBezTo>
                    <a:cubicBezTo>
                      <a:pt x="11975" y="134"/>
                      <a:pt x="11842" y="0"/>
                      <a:pt x="1164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7"/>
              <p:cNvSpPr/>
              <p:nvPr/>
            </p:nvSpPr>
            <p:spPr>
              <a:xfrm>
                <a:off x="8245732" y="2031941"/>
                <a:ext cx="232676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8874" h="668" extrusionOk="0">
                    <a:moveTo>
                      <a:pt x="334" y="0"/>
                    </a:moveTo>
                    <a:cubicBezTo>
                      <a:pt x="134" y="0"/>
                      <a:pt x="0" y="134"/>
                      <a:pt x="0" y="334"/>
                    </a:cubicBezTo>
                    <a:cubicBezTo>
                      <a:pt x="0" y="501"/>
                      <a:pt x="134" y="667"/>
                      <a:pt x="334" y="667"/>
                    </a:cubicBezTo>
                    <a:lnTo>
                      <a:pt x="8540" y="667"/>
                    </a:lnTo>
                    <a:cubicBezTo>
                      <a:pt x="8740" y="667"/>
                      <a:pt x="8873" y="501"/>
                      <a:pt x="8873" y="334"/>
                    </a:cubicBezTo>
                    <a:cubicBezTo>
                      <a:pt x="8873" y="134"/>
                      <a:pt x="8740" y="0"/>
                      <a:pt x="85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27"/>
              <p:cNvSpPr/>
              <p:nvPr/>
            </p:nvSpPr>
            <p:spPr>
              <a:xfrm>
                <a:off x="8376045" y="1975097"/>
                <a:ext cx="102363" cy="16623"/>
              </a:xfrm>
              <a:custGeom>
                <a:avLst/>
                <a:gdLst/>
                <a:ahLst/>
                <a:cxnLst/>
                <a:rect l="l" t="t" r="r" b="b"/>
                <a:pathLst>
                  <a:path w="3904" h="634" extrusionOk="0">
                    <a:moveTo>
                      <a:pt x="301" y="0"/>
                    </a:moveTo>
                    <a:cubicBezTo>
                      <a:pt x="134" y="0"/>
                      <a:pt x="1" y="133"/>
                      <a:pt x="1" y="300"/>
                    </a:cubicBezTo>
                    <a:cubicBezTo>
                      <a:pt x="1" y="500"/>
                      <a:pt x="134" y="634"/>
                      <a:pt x="301" y="634"/>
                    </a:cubicBezTo>
                    <a:lnTo>
                      <a:pt x="3570" y="634"/>
                    </a:lnTo>
                    <a:cubicBezTo>
                      <a:pt x="3770" y="634"/>
                      <a:pt x="3903" y="500"/>
                      <a:pt x="3903" y="300"/>
                    </a:cubicBezTo>
                    <a:cubicBezTo>
                      <a:pt x="3903" y="133"/>
                      <a:pt x="3770" y="0"/>
                      <a:pt x="35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27"/>
              <p:cNvSpPr/>
              <p:nvPr/>
            </p:nvSpPr>
            <p:spPr>
              <a:xfrm>
                <a:off x="7710453" y="1612108"/>
                <a:ext cx="328012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12510" h="635" extrusionOk="0">
                    <a:moveTo>
                      <a:pt x="334" y="1"/>
                    </a:moveTo>
                    <a:cubicBezTo>
                      <a:pt x="134" y="1"/>
                      <a:pt x="1" y="134"/>
                      <a:pt x="1" y="334"/>
                    </a:cubicBezTo>
                    <a:cubicBezTo>
                      <a:pt x="1" y="501"/>
                      <a:pt x="134" y="635"/>
                      <a:pt x="334" y="635"/>
                    </a:cubicBezTo>
                    <a:lnTo>
                      <a:pt x="12176" y="635"/>
                    </a:lnTo>
                    <a:cubicBezTo>
                      <a:pt x="12376" y="635"/>
                      <a:pt x="12510" y="501"/>
                      <a:pt x="12510" y="334"/>
                    </a:cubicBezTo>
                    <a:cubicBezTo>
                      <a:pt x="12510" y="134"/>
                      <a:pt x="12376" y="1"/>
                      <a:pt x="12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27"/>
              <p:cNvSpPr/>
              <p:nvPr/>
            </p:nvSpPr>
            <p:spPr>
              <a:xfrm>
                <a:off x="7710453" y="2220856"/>
                <a:ext cx="530064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20216" h="668" extrusionOk="0">
                    <a:moveTo>
                      <a:pt x="334" y="0"/>
                    </a:moveTo>
                    <a:cubicBezTo>
                      <a:pt x="134" y="0"/>
                      <a:pt x="1" y="134"/>
                      <a:pt x="1" y="334"/>
                    </a:cubicBezTo>
                    <a:cubicBezTo>
                      <a:pt x="1" y="501"/>
                      <a:pt x="134" y="668"/>
                      <a:pt x="334" y="668"/>
                    </a:cubicBezTo>
                    <a:lnTo>
                      <a:pt x="19882" y="668"/>
                    </a:lnTo>
                    <a:cubicBezTo>
                      <a:pt x="20048" y="668"/>
                      <a:pt x="20215" y="501"/>
                      <a:pt x="20182" y="334"/>
                    </a:cubicBezTo>
                    <a:cubicBezTo>
                      <a:pt x="20182" y="134"/>
                      <a:pt x="20048" y="0"/>
                      <a:pt x="19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27"/>
              <p:cNvSpPr/>
              <p:nvPr/>
            </p:nvSpPr>
            <p:spPr>
              <a:xfrm>
                <a:off x="7710453" y="2288189"/>
                <a:ext cx="530064" cy="17541"/>
              </a:xfrm>
              <a:custGeom>
                <a:avLst/>
                <a:gdLst/>
                <a:ahLst/>
                <a:cxnLst/>
                <a:rect l="l" t="t" r="r" b="b"/>
                <a:pathLst>
                  <a:path w="20216" h="669" extrusionOk="0">
                    <a:moveTo>
                      <a:pt x="334" y="1"/>
                    </a:moveTo>
                    <a:cubicBezTo>
                      <a:pt x="134" y="1"/>
                      <a:pt x="1" y="134"/>
                      <a:pt x="1" y="334"/>
                    </a:cubicBezTo>
                    <a:cubicBezTo>
                      <a:pt x="1" y="501"/>
                      <a:pt x="134" y="668"/>
                      <a:pt x="334" y="668"/>
                    </a:cubicBezTo>
                    <a:lnTo>
                      <a:pt x="19882" y="668"/>
                    </a:lnTo>
                    <a:cubicBezTo>
                      <a:pt x="20048" y="668"/>
                      <a:pt x="20215" y="501"/>
                      <a:pt x="20182" y="334"/>
                    </a:cubicBezTo>
                    <a:cubicBezTo>
                      <a:pt x="20182" y="134"/>
                      <a:pt x="20048" y="1"/>
                      <a:pt x="198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27"/>
              <p:cNvSpPr/>
              <p:nvPr/>
            </p:nvSpPr>
            <p:spPr>
              <a:xfrm>
                <a:off x="7710453" y="2355548"/>
                <a:ext cx="529172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668" extrusionOk="0">
                    <a:moveTo>
                      <a:pt x="334" y="0"/>
                    </a:moveTo>
                    <a:cubicBezTo>
                      <a:pt x="134" y="0"/>
                      <a:pt x="1" y="167"/>
                      <a:pt x="1" y="334"/>
                    </a:cubicBezTo>
                    <a:cubicBezTo>
                      <a:pt x="1" y="501"/>
                      <a:pt x="134" y="668"/>
                      <a:pt x="334" y="668"/>
                    </a:cubicBezTo>
                    <a:lnTo>
                      <a:pt x="19882" y="668"/>
                    </a:lnTo>
                    <a:cubicBezTo>
                      <a:pt x="20048" y="668"/>
                      <a:pt x="20182" y="501"/>
                      <a:pt x="20182" y="334"/>
                    </a:cubicBezTo>
                    <a:cubicBezTo>
                      <a:pt x="20182" y="167"/>
                      <a:pt x="20048" y="0"/>
                      <a:pt x="19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27"/>
              <p:cNvSpPr/>
              <p:nvPr/>
            </p:nvSpPr>
            <p:spPr>
              <a:xfrm>
                <a:off x="7710453" y="2757866"/>
                <a:ext cx="529172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20182" h="635" extrusionOk="0">
                    <a:moveTo>
                      <a:pt x="334" y="1"/>
                    </a:moveTo>
                    <a:cubicBezTo>
                      <a:pt x="134" y="1"/>
                      <a:pt x="1" y="134"/>
                      <a:pt x="1" y="334"/>
                    </a:cubicBezTo>
                    <a:cubicBezTo>
                      <a:pt x="1" y="501"/>
                      <a:pt x="134" y="635"/>
                      <a:pt x="334" y="635"/>
                    </a:cubicBezTo>
                    <a:lnTo>
                      <a:pt x="19882" y="635"/>
                    </a:lnTo>
                    <a:cubicBezTo>
                      <a:pt x="20048" y="635"/>
                      <a:pt x="20182" y="501"/>
                      <a:pt x="20182" y="334"/>
                    </a:cubicBezTo>
                    <a:cubicBezTo>
                      <a:pt x="20182" y="134"/>
                      <a:pt x="20048" y="1"/>
                      <a:pt x="198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27"/>
              <p:cNvSpPr/>
              <p:nvPr/>
            </p:nvSpPr>
            <p:spPr>
              <a:xfrm>
                <a:off x="8192375" y="2143009"/>
                <a:ext cx="157451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6005" h="635" extrusionOk="0">
                    <a:moveTo>
                      <a:pt x="334" y="1"/>
                    </a:moveTo>
                    <a:cubicBezTo>
                      <a:pt x="167" y="1"/>
                      <a:pt x="1" y="134"/>
                      <a:pt x="1" y="334"/>
                    </a:cubicBezTo>
                    <a:cubicBezTo>
                      <a:pt x="1" y="501"/>
                      <a:pt x="167" y="634"/>
                      <a:pt x="334" y="634"/>
                    </a:cubicBezTo>
                    <a:lnTo>
                      <a:pt x="5671" y="634"/>
                    </a:lnTo>
                    <a:cubicBezTo>
                      <a:pt x="5838" y="634"/>
                      <a:pt x="6005" y="501"/>
                      <a:pt x="6005" y="334"/>
                    </a:cubicBezTo>
                    <a:cubicBezTo>
                      <a:pt x="6005" y="134"/>
                      <a:pt x="5838" y="1"/>
                      <a:pt x="5671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27"/>
              <p:cNvSpPr/>
              <p:nvPr/>
            </p:nvSpPr>
            <p:spPr>
              <a:xfrm>
                <a:off x="8401400" y="2143009"/>
                <a:ext cx="209944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8007" h="635" extrusionOk="0">
                    <a:moveTo>
                      <a:pt x="334" y="1"/>
                    </a:moveTo>
                    <a:cubicBezTo>
                      <a:pt x="134" y="1"/>
                      <a:pt x="1" y="134"/>
                      <a:pt x="1" y="334"/>
                    </a:cubicBezTo>
                    <a:cubicBezTo>
                      <a:pt x="1" y="501"/>
                      <a:pt x="134" y="634"/>
                      <a:pt x="334" y="634"/>
                    </a:cubicBezTo>
                    <a:lnTo>
                      <a:pt x="7673" y="634"/>
                    </a:lnTo>
                    <a:cubicBezTo>
                      <a:pt x="7873" y="634"/>
                      <a:pt x="8007" y="501"/>
                      <a:pt x="8007" y="334"/>
                    </a:cubicBezTo>
                    <a:cubicBezTo>
                      <a:pt x="8007" y="134"/>
                      <a:pt x="7873" y="1"/>
                      <a:pt x="7673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27"/>
              <p:cNvSpPr/>
              <p:nvPr/>
            </p:nvSpPr>
            <p:spPr>
              <a:xfrm>
                <a:off x="8401400" y="2220856"/>
                <a:ext cx="209944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8007" h="668" extrusionOk="0">
                    <a:moveTo>
                      <a:pt x="334" y="0"/>
                    </a:moveTo>
                    <a:cubicBezTo>
                      <a:pt x="134" y="0"/>
                      <a:pt x="1" y="134"/>
                      <a:pt x="1" y="334"/>
                    </a:cubicBezTo>
                    <a:cubicBezTo>
                      <a:pt x="1" y="501"/>
                      <a:pt x="134" y="668"/>
                      <a:pt x="334" y="668"/>
                    </a:cubicBezTo>
                    <a:lnTo>
                      <a:pt x="7673" y="668"/>
                    </a:lnTo>
                    <a:cubicBezTo>
                      <a:pt x="7873" y="668"/>
                      <a:pt x="8007" y="501"/>
                      <a:pt x="8007" y="334"/>
                    </a:cubicBezTo>
                    <a:cubicBezTo>
                      <a:pt x="8007" y="134"/>
                      <a:pt x="7873" y="0"/>
                      <a:pt x="7673" y="0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27"/>
              <p:cNvSpPr/>
              <p:nvPr/>
            </p:nvSpPr>
            <p:spPr>
              <a:xfrm>
                <a:off x="7710453" y="2860202"/>
                <a:ext cx="80495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635" extrusionOk="0">
                    <a:moveTo>
                      <a:pt x="334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501"/>
                      <a:pt x="134" y="634"/>
                      <a:pt x="334" y="634"/>
                    </a:cubicBezTo>
                    <a:lnTo>
                      <a:pt x="2736" y="634"/>
                    </a:lnTo>
                    <a:cubicBezTo>
                      <a:pt x="2903" y="634"/>
                      <a:pt x="3070" y="501"/>
                      <a:pt x="3070" y="301"/>
                    </a:cubicBezTo>
                    <a:cubicBezTo>
                      <a:pt x="3070" y="134"/>
                      <a:pt x="2903" y="1"/>
                      <a:pt x="2736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27"/>
              <p:cNvSpPr/>
              <p:nvPr/>
            </p:nvSpPr>
            <p:spPr>
              <a:xfrm>
                <a:off x="7710453" y="2910938"/>
                <a:ext cx="80495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668" extrusionOk="0">
                    <a:moveTo>
                      <a:pt x="334" y="0"/>
                    </a:moveTo>
                    <a:cubicBezTo>
                      <a:pt x="134" y="0"/>
                      <a:pt x="1" y="167"/>
                      <a:pt x="1" y="334"/>
                    </a:cubicBezTo>
                    <a:cubicBezTo>
                      <a:pt x="1" y="501"/>
                      <a:pt x="134" y="667"/>
                      <a:pt x="334" y="667"/>
                    </a:cubicBezTo>
                    <a:lnTo>
                      <a:pt x="2736" y="667"/>
                    </a:lnTo>
                    <a:cubicBezTo>
                      <a:pt x="2903" y="667"/>
                      <a:pt x="3070" y="501"/>
                      <a:pt x="3070" y="334"/>
                    </a:cubicBezTo>
                    <a:cubicBezTo>
                      <a:pt x="3070" y="167"/>
                      <a:pt x="2903" y="0"/>
                      <a:pt x="2736" y="0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27"/>
              <p:cNvSpPr/>
              <p:nvPr/>
            </p:nvSpPr>
            <p:spPr>
              <a:xfrm>
                <a:off x="7811924" y="2910938"/>
                <a:ext cx="492438" cy="17515"/>
              </a:xfrm>
              <a:custGeom>
                <a:avLst/>
                <a:gdLst/>
                <a:ahLst/>
                <a:cxnLst/>
                <a:rect l="l" t="t" r="r" b="b"/>
                <a:pathLst>
                  <a:path w="18781" h="668" extrusionOk="0">
                    <a:moveTo>
                      <a:pt x="300" y="0"/>
                    </a:moveTo>
                    <a:cubicBezTo>
                      <a:pt x="134" y="0"/>
                      <a:pt x="0" y="167"/>
                      <a:pt x="0" y="334"/>
                    </a:cubicBezTo>
                    <a:cubicBezTo>
                      <a:pt x="0" y="501"/>
                      <a:pt x="134" y="667"/>
                      <a:pt x="300" y="667"/>
                    </a:cubicBezTo>
                    <a:lnTo>
                      <a:pt x="18447" y="667"/>
                    </a:lnTo>
                    <a:cubicBezTo>
                      <a:pt x="18647" y="667"/>
                      <a:pt x="18780" y="501"/>
                      <a:pt x="18780" y="334"/>
                    </a:cubicBezTo>
                    <a:cubicBezTo>
                      <a:pt x="18780" y="167"/>
                      <a:pt x="18647" y="0"/>
                      <a:pt x="18447" y="0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27"/>
              <p:cNvSpPr/>
              <p:nvPr/>
            </p:nvSpPr>
            <p:spPr>
              <a:xfrm>
                <a:off x="7834656" y="2860202"/>
                <a:ext cx="79604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635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501"/>
                      <a:pt x="134" y="634"/>
                      <a:pt x="301" y="634"/>
                    </a:cubicBezTo>
                    <a:lnTo>
                      <a:pt x="2736" y="634"/>
                    </a:lnTo>
                    <a:cubicBezTo>
                      <a:pt x="2903" y="634"/>
                      <a:pt x="3036" y="501"/>
                      <a:pt x="3036" y="301"/>
                    </a:cubicBezTo>
                    <a:cubicBezTo>
                      <a:pt x="3036" y="134"/>
                      <a:pt x="2903" y="1"/>
                      <a:pt x="2736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27"/>
              <p:cNvSpPr/>
              <p:nvPr/>
            </p:nvSpPr>
            <p:spPr>
              <a:xfrm>
                <a:off x="7957969" y="2860202"/>
                <a:ext cx="80495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635" extrusionOk="0">
                    <a:moveTo>
                      <a:pt x="334" y="1"/>
                    </a:moveTo>
                    <a:cubicBezTo>
                      <a:pt x="168" y="1"/>
                      <a:pt x="1" y="134"/>
                      <a:pt x="1" y="301"/>
                    </a:cubicBezTo>
                    <a:cubicBezTo>
                      <a:pt x="1" y="501"/>
                      <a:pt x="168" y="634"/>
                      <a:pt x="334" y="634"/>
                    </a:cubicBezTo>
                    <a:lnTo>
                      <a:pt x="2736" y="634"/>
                    </a:lnTo>
                    <a:cubicBezTo>
                      <a:pt x="2936" y="634"/>
                      <a:pt x="3070" y="501"/>
                      <a:pt x="3070" y="301"/>
                    </a:cubicBezTo>
                    <a:cubicBezTo>
                      <a:pt x="3070" y="134"/>
                      <a:pt x="2936" y="1"/>
                      <a:pt x="2736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27"/>
              <p:cNvSpPr/>
              <p:nvPr/>
            </p:nvSpPr>
            <p:spPr>
              <a:xfrm>
                <a:off x="8082172" y="2860202"/>
                <a:ext cx="79630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635" extrusionOk="0">
                    <a:moveTo>
                      <a:pt x="334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501"/>
                      <a:pt x="134" y="634"/>
                      <a:pt x="334" y="634"/>
                    </a:cubicBezTo>
                    <a:lnTo>
                      <a:pt x="2736" y="634"/>
                    </a:lnTo>
                    <a:cubicBezTo>
                      <a:pt x="2903" y="634"/>
                      <a:pt x="3036" y="501"/>
                      <a:pt x="3036" y="301"/>
                    </a:cubicBezTo>
                    <a:cubicBezTo>
                      <a:pt x="3036" y="134"/>
                      <a:pt x="2903" y="1"/>
                      <a:pt x="2736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27"/>
              <p:cNvSpPr/>
              <p:nvPr/>
            </p:nvSpPr>
            <p:spPr>
              <a:xfrm>
                <a:off x="8206376" y="2860202"/>
                <a:ext cx="79604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635" extrusionOk="0">
                    <a:moveTo>
                      <a:pt x="300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501"/>
                      <a:pt x="134" y="634"/>
                      <a:pt x="300" y="634"/>
                    </a:cubicBezTo>
                    <a:lnTo>
                      <a:pt x="2702" y="634"/>
                    </a:lnTo>
                    <a:cubicBezTo>
                      <a:pt x="2902" y="634"/>
                      <a:pt x="3036" y="501"/>
                      <a:pt x="3036" y="301"/>
                    </a:cubicBezTo>
                    <a:cubicBezTo>
                      <a:pt x="3036" y="134"/>
                      <a:pt x="2902" y="1"/>
                      <a:pt x="2702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27"/>
              <p:cNvSpPr/>
              <p:nvPr/>
            </p:nvSpPr>
            <p:spPr>
              <a:xfrm>
                <a:off x="8329688" y="2860202"/>
                <a:ext cx="80495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3070" h="635" extrusionOk="0">
                    <a:moveTo>
                      <a:pt x="334" y="1"/>
                    </a:moveTo>
                    <a:cubicBezTo>
                      <a:pt x="134" y="1"/>
                      <a:pt x="1" y="134"/>
                      <a:pt x="1" y="301"/>
                    </a:cubicBezTo>
                    <a:cubicBezTo>
                      <a:pt x="1" y="501"/>
                      <a:pt x="134" y="634"/>
                      <a:pt x="334" y="634"/>
                    </a:cubicBezTo>
                    <a:lnTo>
                      <a:pt x="2736" y="634"/>
                    </a:lnTo>
                    <a:cubicBezTo>
                      <a:pt x="2903" y="634"/>
                      <a:pt x="3069" y="501"/>
                      <a:pt x="3069" y="301"/>
                    </a:cubicBezTo>
                    <a:cubicBezTo>
                      <a:pt x="3069" y="134"/>
                      <a:pt x="2903" y="1"/>
                      <a:pt x="2736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27"/>
              <p:cNvSpPr/>
              <p:nvPr/>
            </p:nvSpPr>
            <p:spPr>
              <a:xfrm>
                <a:off x="8453892" y="2860202"/>
                <a:ext cx="54249" cy="16650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635" extrusionOk="0">
                    <a:moveTo>
                      <a:pt x="301" y="1"/>
                    </a:moveTo>
                    <a:cubicBezTo>
                      <a:pt x="134" y="1"/>
                      <a:pt x="0" y="134"/>
                      <a:pt x="0" y="301"/>
                    </a:cubicBezTo>
                    <a:cubicBezTo>
                      <a:pt x="0" y="501"/>
                      <a:pt x="134" y="634"/>
                      <a:pt x="301" y="634"/>
                    </a:cubicBezTo>
                    <a:lnTo>
                      <a:pt x="1768" y="634"/>
                    </a:lnTo>
                    <a:cubicBezTo>
                      <a:pt x="1935" y="634"/>
                      <a:pt x="2068" y="501"/>
                      <a:pt x="2068" y="301"/>
                    </a:cubicBezTo>
                    <a:cubicBezTo>
                      <a:pt x="2068" y="134"/>
                      <a:pt x="1935" y="1"/>
                      <a:pt x="1768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27"/>
              <p:cNvSpPr/>
              <p:nvPr/>
            </p:nvSpPr>
            <p:spPr>
              <a:xfrm>
                <a:off x="8371666" y="1116211"/>
                <a:ext cx="544039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20749" h="501" extrusionOk="0">
                    <a:moveTo>
                      <a:pt x="234" y="0"/>
                    </a:moveTo>
                    <a:cubicBezTo>
                      <a:pt x="101" y="0"/>
                      <a:pt x="1" y="134"/>
                      <a:pt x="1" y="267"/>
                    </a:cubicBezTo>
                    <a:cubicBezTo>
                      <a:pt x="1" y="401"/>
                      <a:pt x="101" y="501"/>
                      <a:pt x="234" y="501"/>
                    </a:cubicBezTo>
                    <a:lnTo>
                      <a:pt x="20482" y="501"/>
                    </a:lnTo>
                    <a:cubicBezTo>
                      <a:pt x="20615" y="501"/>
                      <a:pt x="20749" y="401"/>
                      <a:pt x="20716" y="267"/>
                    </a:cubicBezTo>
                    <a:cubicBezTo>
                      <a:pt x="20716" y="134"/>
                      <a:pt x="20615" y="0"/>
                      <a:pt x="20482" y="0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27"/>
              <p:cNvSpPr/>
              <p:nvPr/>
            </p:nvSpPr>
            <p:spPr>
              <a:xfrm>
                <a:off x="8948924" y="1116211"/>
                <a:ext cx="5249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2002" h="501" extrusionOk="0">
                    <a:moveTo>
                      <a:pt x="234" y="0"/>
                    </a:moveTo>
                    <a:cubicBezTo>
                      <a:pt x="101" y="0"/>
                      <a:pt x="0" y="134"/>
                      <a:pt x="0" y="267"/>
                    </a:cubicBezTo>
                    <a:cubicBezTo>
                      <a:pt x="0" y="401"/>
                      <a:pt x="101" y="501"/>
                      <a:pt x="234" y="501"/>
                    </a:cubicBezTo>
                    <a:lnTo>
                      <a:pt x="1735" y="501"/>
                    </a:lnTo>
                    <a:cubicBezTo>
                      <a:pt x="1868" y="501"/>
                      <a:pt x="2002" y="401"/>
                      <a:pt x="2002" y="267"/>
                    </a:cubicBezTo>
                    <a:cubicBezTo>
                      <a:pt x="2002" y="134"/>
                      <a:pt x="1868" y="0"/>
                      <a:pt x="1735" y="0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27"/>
              <p:cNvSpPr/>
              <p:nvPr/>
            </p:nvSpPr>
            <p:spPr>
              <a:xfrm>
                <a:off x="8371666" y="1176543"/>
                <a:ext cx="311389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11876" h="502" extrusionOk="0">
                    <a:moveTo>
                      <a:pt x="234" y="1"/>
                    </a:moveTo>
                    <a:cubicBezTo>
                      <a:pt x="101" y="1"/>
                      <a:pt x="1" y="134"/>
                      <a:pt x="1" y="268"/>
                    </a:cubicBezTo>
                    <a:cubicBezTo>
                      <a:pt x="1" y="401"/>
                      <a:pt x="101" y="501"/>
                      <a:pt x="234" y="501"/>
                    </a:cubicBezTo>
                    <a:lnTo>
                      <a:pt x="11609" y="501"/>
                    </a:lnTo>
                    <a:cubicBezTo>
                      <a:pt x="11742" y="501"/>
                      <a:pt x="11876" y="401"/>
                      <a:pt x="11876" y="268"/>
                    </a:cubicBezTo>
                    <a:cubicBezTo>
                      <a:pt x="11876" y="134"/>
                      <a:pt x="11742" y="1"/>
                      <a:pt x="11609" y="1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27"/>
              <p:cNvSpPr/>
              <p:nvPr/>
            </p:nvSpPr>
            <p:spPr>
              <a:xfrm>
                <a:off x="8687406" y="1176543"/>
                <a:ext cx="98876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3771" h="502" extrusionOk="0">
                    <a:moveTo>
                      <a:pt x="268" y="1"/>
                    </a:moveTo>
                    <a:cubicBezTo>
                      <a:pt x="134" y="1"/>
                      <a:pt x="1" y="134"/>
                      <a:pt x="1" y="268"/>
                    </a:cubicBezTo>
                    <a:cubicBezTo>
                      <a:pt x="1" y="401"/>
                      <a:pt x="134" y="501"/>
                      <a:pt x="268" y="501"/>
                    </a:cubicBezTo>
                    <a:lnTo>
                      <a:pt x="3537" y="501"/>
                    </a:lnTo>
                    <a:cubicBezTo>
                      <a:pt x="3670" y="501"/>
                      <a:pt x="3770" y="401"/>
                      <a:pt x="3770" y="268"/>
                    </a:cubicBezTo>
                    <a:cubicBezTo>
                      <a:pt x="3770" y="134"/>
                      <a:pt x="3670" y="1"/>
                      <a:pt x="3537" y="1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27"/>
              <p:cNvSpPr/>
              <p:nvPr/>
            </p:nvSpPr>
            <p:spPr>
              <a:xfrm>
                <a:off x="8720653" y="1211546"/>
                <a:ext cx="65629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2503" h="468" extrusionOk="0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lnTo>
                      <a:pt x="2269" y="467"/>
                    </a:lnTo>
                    <a:cubicBezTo>
                      <a:pt x="2402" y="467"/>
                      <a:pt x="2502" y="367"/>
                      <a:pt x="2502" y="234"/>
                    </a:cubicBezTo>
                    <a:cubicBezTo>
                      <a:pt x="2502" y="100"/>
                      <a:pt x="2402" y="0"/>
                      <a:pt x="2269" y="0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27"/>
              <p:cNvSpPr/>
              <p:nvPr/>
            </p:nvSpPr>
            <p:spPr>
              <a:xfrm>
                <a:off x="8688298" y="1211546"/>
                <a:ext cx="19245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734" h="468" extrusionOk="0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lnTo>
                      <a:pt x="467" y="467"/>
                    </a:lnTo>
                    <a:cubicBezTo>
                      <a:pt x="600" y="467"/>
                      <a:pt x="734" y="367"/>
                      <a:pt x="734" y="234"/>
                    </a:cubicBezTo>
                    <a:cubicBezTo>
                      <a:pt x="734" y="100"/>
                      <a:pt x="600" y="0"/>
                      <a:pt x="467" y="0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27"/>
              <p:cNvSpPr/>
              <p:nvPr/>
            </p:nvSpPr>
            <p:spPr>
              <a:xfrm>
                <a:off x="8610451" y="1211546"/>
                <a:ext cx="59493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468" extrusionOk="0">
                    <a:moveTo>
                      <a:pt x="234" y="0"/>
                    </a:moveTo>
                    <a:cubicBezTo>
                      <a:pt x="100" y="0"/>
                      <a:pt x="0" y="100"/>
                      <a:pt x="0" y="234"/>
                    </a:cubicBezTo>
                    <a:cubicBezTo>
                      <a:pt x="0" y="367"/>
                      <a:pt x="100" y="467"/>
                      <a:pt x="234" y="467"/>
                    </a:cubicBezTo>
                    <a:lnTo>
                      <a:pt x="2035" y="467"/>
                    </a:lnTo>
                    <a:cubicBezTo>
                      <a:pt x="2168" y="467"/>
                      <a:pt x="2269" y="367"/>
                      <a:pt x="2269" y="234"/>
                    </a:cubicBezTo>
                    <a:cubicBezTo>
                      <a:pt x="2269" y="100"/>
                      <a:pt x="2168" y="0"/>
                      <a:pt x="2035" y="0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27"/>
              <p:cNvSpPr/>
              <p:nvPr/>
            </p:nvSpPr>
            <p:spPr>
              <a:xfrm>
                <a:off x="8526469" y="1211546"/>
                <a:ext cx="59519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2270" h="468" extrusionOk="0">
                    <a:moveTo>
                      <a:pt x="234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467"/>
                      <a:pt x="234" y="467"/>
                    </a:cubicBezTo>
                    <a:lnTo>
                      <a:pt x="2036" y="467"/>
                    </a:lnTo>
                    <a:cubicBezTo>
                      <a:pt x="2169" y="467"/>
                      <a:pt x="2269" y="367"/>
                      <a:pt x="2269" y="234"/>
                    </a:cubicBezTo>
                    <a:cubicBezTo>
                      <a:pt x="2269" y="100"/>
                      <a:pt x="2169" y="0"/>
                      <a:pt x="2036" y="0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27"/>
              <p:cNvSpPr/>
              <p:nvPr/>
            </p:nvSpPr>
            <p:spPr>
              <a:xfrm>
                <a:off x="8442513" y="1211546"/>
                <a:ext cx="59493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468" extrusionOk="0">
                    <a:moveTo>
                      <a:pt x="234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467"/>
                      <a:pt x="234" y="467"/>
                    </a:cubicBezTo>
                    <a:lnTo>
                      <a:pt x="2035" y="467"/>
                    </a:lnTo>
                    <a:cubicBezTo>
                      <a:pt x="2169" y="467"/>
                      <a:pt x="2269" y="367"/>
                      <a:pt x="2269" y="234"/>
                    </a:cubicBezTo>
                    <a:cubicBezTo>
                      <a:pt x="2269" y="100"/>
                      <a:pt x="2169" y="0"/>
                      <a:pt x="2035" y="0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27"/>
              <p:cNvSpPr/>
              <p:nvPr/>
            </p:nvSpPr>
            <p:spPr>
              <a:xfrm>
                <a:off x="8442513" y="1253524"/>
                <a:ext cx="504683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19248" h="468" extrusionOk="0">
                    <a:moveTo>
                      <a:pt x="234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467"/>
                      <a:pt x="234" y="467"/>
                    </a:cubicBezTo>
                    <a:lnTo>
                      <a:pt x="19014" y="467"/>
                    </a:lnTo>
                    <a:cubicBezTo>
                      <a:pt x="19148" y="467"/>
                      <a:pt x="19248" y="367"/>
                      <a:pt x="19248" y="234"/>
                    </a:cubicBezTo>
                    <a:cubicBezTo>
                      <a:pt x="19248" y="100"/>
                      <a:pt x="19148" y="0"/>
                      <a:pt x="1901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27"/>
              <p:cNvSpPr/>
              <p:nvPr/>
            </p:nvSpPr>
            <p:spPr>
              <a:xfrm>
                <a:off x="8371666" y="1211546"/>
                <a:ext cx="29760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468" extrusionOk="0">
                    <a:moveTo>
                      <a:pt x="234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467"/>
                      <a:pt x="234" y="467"/>
                    </a:cubicBezTo>
                    <a:lnTo>
                      <a:pt x="868" y="467"/>
                    </a:lnTo>
                    <a:cubicBezTo>
                      <a:pt x="1035" y="467"/>
                      <a:pt x="1135" y="367"/>
                      <a:pt x="1135" y="234"/>
                    </a:cubicBezTo>
                    <a:cubicBezTo>
                      <a:pt x="1135" y="100"/>
                      <a:pt x="1035" y="0"/>
                      <a:pt x="868" y="0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27"/>
              <p:cNvSpPr/>
              <p:nvPr/>
            </p:nvSpPr>
            <p:spPr>
              <a:xfrm>
                <a:off x="8371666" y="1253524"/>
                <a:ext cx="29760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468" extrusionOk="0">
                    <a:moveTo>
                      <a:pt x="234" y="0"/>
                    </a:moveTo>
                    <a:cubicBezTo>
                      <a:pt x="101" y="0"/>
                      <a:pt x="1" y="100"/>
                      <a:pt x="1" y="234"/>
                    </a:cubicBezTo>
                    <a:cubicBezTo>
                      <a:pt x="1" y="367"/>
                      <a:pt x="101" y="467"/>
                      <a:pt x="234" y="467"/>
                    </a:cubicBezTo>
                    <a:lnTo>
                      <a:pt x="868" y="467"/>
                    </a:lnTo>
                    <a:cubicBezTo>
                      <a:pt x="1035" y="467"/>
                      <a:pt x="1135" y="367"/>
                      <a:pt x="1135" y="234"/>
                    </a:cubicBezTo>
                    <a:cubicBezTo>
                      <a:pt x="1135" y="100"/>
                      <a:pt x="1035" y="0"/>
                      <a:pt x="868" y="0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27"/>
              <p:cNvSpPr/>
              <p:nvPr/>
            </p:nvSpPr>
            <p:spPr>
              <a:xfrm>
                <a:off x="8371666" y="1295502"/>
                <a:ext cx="29760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468" extrusionOk="0">
                    <a:moveTo>
                      <a:pt x="234" y="0"/>
                    </a:moveTo>
                    <a:cubicBezTo>
                      <a:pt x="101" y="0"/>
                      <a:pt x="1" y="101"/>
                      <a:pt x="1" y="234"/>
                    </a:cubicBezTo>
                    <a:cubicBezTo>
                      <a:pt x="1" y="367"/>
                      <a:pt x="101" y="467"/>
                      <a:pt x="234" y="467"/>
                    </a:cubicBezTo>
                    <a:lnTo>
                      <a:pt x="868" y="467"/>
                    </a:lnTo>
                    <a:cubicBezTo>
                      <a:pt x="1035" y="467"/>
                      <a:pt x="1135" y="367"/>
                      <a:pt x="1135" y="234"/>
                    </a:cubicBezTo>
                    <a:cubicBezTo>
                      <a:pt x="1135" y="101"/>
                      <a:pt x="1035" y="0"/>
                      <a:pt x="868" y="0"/>
                    </a:cubicBezTo>
                    <a:close/>
                  </a:path>
                </a:pathLst>
              </a:custGeom>
              <a:solidFill>
                <a:srgbClr val="12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27"/>
              <p:cNvSpPr/>
              <p:nvPr/>
            </p:nvSpPr>
            <p:spPr>
              <a:xfrm>
                <a:off x="8440756" y="1295502"/>
                <a:ext cx="213457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8141" h="468" extrusionOk="0">
                    <a:moveTo>
                      <a:pt x="234" y="0"/>
                    </a:moveTo>
                    <a:cubicBezTo>
                      <a:pt x="101" y="0"/>
                      <a:pt x="1" y="101"/>
                      <a:pt x="1" y="234"/>
                    </a:cubicBezTo>
                    <a:cubicBezTo>
                      <a:pt x="1" y="367"/>
                      <a:pt x="101" y="467"/>
                      <a:pt x="234" y="467"/>
                    </a:cubicBezTo>
                    <a:lnTo>
                      <a:pt x="7873" y="467"/>
                    </a:lnTo>
                    <a:cubicBezTo>
                      <a:pt x="8007" y="467"/>
                      <a:pt x="8140" y="367"/>
                      <a:pt x="8140" y="234"/>
                    </a:cubicBezTo>
                    <a:cubicBezTo>
                      <a:pt x="8140" y="101"/>
                      <a:pt x="8007" y="0"/>
                      <a:pt x="78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27"/>
              <p:cNvSpPr/>
              <p:nvPr/>
            </p:nvSpPr>
            <p:spPr>
              <a:xfrm>
                <a:off x="8720653" y="1349725"/>
                <a:ext cx="24054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9174" h="501" extrusionOk="0">
                    <a:moveTo>
                      <a:pt x="234" y="1"/>
                    </a:moveTo>
                    <a:cubicBezTo>
                      <a:pt x="100" y="1"/>
                      <a:pt x="0" y="134"/>
                      <a:pt x="0" y="267"/>
                    </a:cubicBezTo>
                    <a:cubicBezTo>
                      <a:pt x="0" y="401"/>
                      <a:pt x="100" y="501"/>
                      <a:pt x="234" y="501"/>
                    </a:cubicBezTo>
                    <a:lnTo>
                      <a:pt x="8940" y="501"/>
                    </a:lnTo>
                    <a:cubicBezTo>
                      <a:pt x="9073" y="501"/>
                      <a:pt x="9173" y="401"/>
                      <a:pt x="9173" y="267"/>
                    </a:cubicBezTo>
                    <a:cubicBezTo>
                      <a:pt x="9173" y="134"/>
                      <a:pt x="9073" y="1"/>
                      <a:pt x="89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27"/>
              <p:cNvSpPr/>
              <p:nvPr/>
            </p:nvSpPr>
            <p:spPr>
              <a:xfrm>
                <a:off x="8882456" y="1320857"/>
                <a:ext cx="78739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3003" h="502" extrusionOk="0">
                    <a:moveTo>
                      <a:pt x="267" y="1"/>
                    </a:moveTo>
                    <a:cubicBezTo>
                      <a:pt x="134" y="1"/>
                      <a:pt x="0" y="101"/>
                      <a:pt x="0" y="268"/>
                    </a:cubicBezTo>
                    <a:cubicBezTo>
                      <a:pt x="0" y="401"/>
                      <a:pt x="134" y="501"/>
                      <a:pt x="267" y="501"/>
                    </a:cubicBezTo>
                    <a:lnTo>
                      <a:pt x="2769" y="501"/>
                    </a:lnTo>
                    <a:cubicBezTo>
                      <a:pt x="2902" y="501"/>
                      <a:pt x="3002" y="401"/>
                      <a:pt x="3002" y="268"/>
                    </a:cubicBezTo>
                    <a:cubicBezTo>
                      <a:pt x="3002" y="101"/>
                      <a:pt x="2902" y="1"/>
                      <a:pt x="27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27"/>
              <p:cNvSpPr/>
              <p:nvPr/>
            </p:nvSpPr>
            <p:spPr>
              <a:xfrm>
                <a:off x="8371666" y="1058474"/>
                <a:ext cx="251922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9608" h="502" extrusionOk="0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501"/>
                      <a:pt x="234" y="501"/>
                    </a:cubicBezTo>
                    <a:lnTo>
                      <a:pt x="9341" y="501"/>
                    </a:lnTo>
                    <a:cubicBezTo>
                      <a:pt x="9474" y="501"/>
                      <a:pt x="9608" y="368"/>
                      <a:pt x="9608" y="234"/>
                    </a:cubicBezTo>
                    <a:cubicBezTo>
                      <a:pt x="9608" y="101"/>
                      <a:pt x="9474" y="1"/>
                      <a:pt x="93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27"/>
              <p:cNvSpPr/>
              <p:nvPr/>
            </p:nvSpPr>
            <p:spPr>
              <a:xfrm>
                <a:off x="8371666" y="1467793"/>
                <a:ext cx="406725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15512" h="468" extrusionOk="0">
                    <a:moveTo>
                      <a:pt x="234" y="1"/>
                    </a:moveTo>
                    <a:cubicBezTo>
                      <a:pt x="101" y="1"/>
                      <a:pt x="1" y="101"/>
                      <a:pt x="1" y="234"/>
                    </a:cubicBezTo>
                    <a:cubicBezTo>
                      <a:pt x="1" y="368"/>
                      <a:pt x="101" y="468"/>
                      <a:pt x="234" y="468"/>
                    </a:cubicBezTo>
                    <a:lnTo>
                      <a:pt x="15278" y="468"/>
                    </a:lnTo>
                    <a:cubicBezTo>
                      <a:pt x="15412" y="468"/>
                      <a:pt x="15512" y="368"/>
                      <a:pt x="15512" y="234"/>
                    </a:cubicBezTo>
                    <a:cubicBezTo>
                      <a:pt x="15512" y="101"/>
                      <a:pt x="15412" y="1"/>
                      <a:pt x="152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27"/>
              <p:cNvSpPr/>
              <p:nvPr/>
            </p:nvSpPr>
            <p:spPr>
              <a:xfrm>
                <a:off x="8741629" y="1392595"/>
                <a:ext cx="120743" cy="12271"/>
              </a:xfrm>
              <a:custGeom>
                <a:avLst/>
                <a:gdLst/>
                <a:ahLst/>
                <a:cxnLst/>
                <a:rect l="l" t="t" r="r" b="b"/>
                <a:pathLst>
                  <a:path w="4605" h="468" extrusionOk="0">
                    <a:moveTo>
                      <a:pt x="268" y="0"/>
                    </a:moveTo>
                    <a:cubicBezTo>
                      <a:pt x="134" y="0"/>
                      <a:pt x="1" y="100"/>
                      <a:pt x="1" y="234"/>
                    </a:cubicBezTo>
                    <a:cubicBezTo>
                      <a:pt x="1" y="367"/>
                      <a:pt x="134" y="467"/>
                      <a:pt x="268" y="467"/>
                    </a:cubicBezTo>
                    <a:lnTo>
                      <a:pt x="4371" y="467"/>
                    </a:lnTo>
                    <a:cubicBezTo>
                      <a:pt x="4504" y="467"/>
                      <a:pt x="4604" y="367"/>
                      <a:pt x="4604" y="234"/>
                    </a:cubicBezTo>
                    <a:cubicBezTo>
                      <a:pt x="4604" y="100"/>
                      <a:pt x="4504" y="0"/>
                      <a:pt x="4371" y="0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27"/>
              <p:cNvSpPr/>
              <p:nvPr/>
            </p:nvSpPr>
            <p:spPr>
              <a:xfrm>
                <a:off x="8371666" y="1508906"/>
                <a:ext cx="61250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01" extrusionOk="0">
                    <a:moveTo>
                      <a:pt x="234" y="1"/>
                    </a:moveTo>
                    <a:cubicBezTo>
                      <a:pt x="101" y="1"/>
                      <a:pt x="1" y="101"/>
                      <a:pt x="1" y="267"/>
                    </a:cubicBezTo>
                    <a:cubicBezTo>
                      <a:pt x="1" y="401"/>
                      <a:pt x="101" y="501"/>
                      <a:pt x="234" y="501"/>
                    </a:cubicBezTo>
                    <a:lnTo>
                      <a:pt x="2102" y="501"/>
                    </a:lnTo>
                    <a:cubicBezTo>
                      <a:pt x="2236" y="501"/>
                      <a:pt x="2336" y="401"/>
                      <a:pt x="2336" y="267"/>
                    </a:cubicBezTo>
                    <a:cubicBezTo>
                      <a:pt x="2336" y="101"/>
                      <a:pt x="2236" y="1"/>
                      <a:pt x="2102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27"/>
              <p:cNvSpPr/>
              <p:nvPr/>
            </p:nvSpPr>
            <p:spPr>
              <a:xfrm>
                <a:off x="8448648" y="1508906"/>
                <a:ext cx="378722" cy="13136"/>
              </a:xfrm>
              <a:custGeom>
                <a:avLst/>
                <a:gdLst/>
                <a:ahLst/>
                <a:cxnLst/>
                <a:rect l="l" t="t" r="r" b="b"/>
                <a:pathLst>
                  <a:path w="14444" h="501" extrusionOk="0">
                    <a:moveTo>
                      <a:pt x="267" y="1"/>
                    </a:moveTo>
                    <a:cubicBezTo>
                      <a:pt x="134" y="1"/>
                      <a:pt x="0" y="101"/>
                      <a:pt x="0" y="267"/>
                    </a:cubicBezTo>
                    <a:cubicBezTo>
                      <a:pt x="0" y="401"/>
                      <a:pt x="134" y="501"/>
                      <a:pt x="267" y="501"/>
                    </a:cubicBezTo>
                    <a:lnTo>
                      <a:pt x="14210" y="501"/>
                    </a:lnTo>
                    <a:cubicBezTo>
                      <a:pt x="14344" y="501"/>
                      <a:pt x="14444" y="401"/>
                      <a:pt x="14444" y="267"/>
                    </a:cubicBezTo>
                    <a:cubicBezTo>
                      <a:pt x="14444" y="101"/>
                      <a:pt x="14344" y="1"/>
                      <a:pt x="14210" y="1"/>
                    </a:cubicBezTo>
                    <a:close/>
                  </a:path>
                </a:pathLst>
              </a:custGeom>
              <a:solidFill>
                <a:srgbClr val="12D77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Rectangle 2">
            <a:extLst>
              <a:ext uri="{FF2B5EF4-FFF2-40B4-BE49-F238E27FC236}">
                <a16:creationId xmlns:a16="http://schemas.microsoft.com/office/drawing/2014/main" id="{08F0B3DC-3067-328A-114F-47B3127AD6E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44586" y="487111"/>
            <a:ext cx="4924566" cy="1851126"/>
          </a:xfrm>
        </p:spPr>
        <p:txBody>
          <a:bodyPr/>
          <a:lstStyle/>
          <a:p>
            <a:pPr eaLnBrk="1" hangingPunct="1"/>
            <a:r>
              <a:rPr lang="en-US" altLang="en-US" sz="3600" dirty="0"/>
              <a:t>Web Application For ADHD Detection Using Machine Learning and Deep Learning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93A5466-87DA-1457-EE83-82895F4C4B1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44586" y="2528804"/>
            <a:ext cx="4828556" cy="1754735"/>
          </a:xfrm>
        </p:spPr>
        <p:txBody>
          <a:bodyPr/>
          <a:lstStyle/>
          <a:p>
            <a:pPr eaLnBrk="1" hangingPunct="1"/>
            <a:r>
              <a:rPr lang="en-US" altLang="en-US" sz="2400" dirty="0"/>
              <a:t>Nasir Hussain &amp; Zaryab Khan</a:t>
            </a:r>
          </a:p>
          <a:p>
            <a:pPr eaLnBrk="1" hangingPunct="1"/>
            <a:r>
              <a:rPr lang="en-US" altLang="en-US" sz="2400" dirty="0">
                <a:latin typeface="+mn-lt"/>
              </a:rPr>
              <a:t>2006811</a:t>
            </a:r>
            <a:r>
              <a:rPr lang="en-US" altLang="en-US" sz="2400" dirty="0"/>
              <a:t> - 2006823</a:t>
            </a:r>
          </a:p>
          <a:p>
            <a:pPr eaLnBrk="1" hangingPunct="1"/>
            <a:r>
              <a:rPr lang="en-US" altLang="en-US" sz="2400" dirty="0"/>
              <a:t>Engr. Khalil Ullah</a:t>
            </a:r>
          </a:p>
          <a:p>
            <a:pPr eaLnBrk="1" hangingPunct="1"/>
            <a:r>
              <a:rPr lang="en-US" altLang="en-US" sz="2400" dirty="0"/>
              <a:t>Chairman Department of SE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885;p38">
            <a:extLst>
              <a:ext uri="{FF2B5EF4-FFF2-40B4-BE49-F238E27FC236}">
                <a16:creationId xmlns:a16="http://schemas.microsoft.com/office/drawing/2014/main" id="{92F069B1-1091-88D7-04C1-3BBDF27E8D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9655" y="336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90000"/>
                  </a:schemeClr>
                </a:solidFill>
              </a:rPr>
              <a:t>Expected Results</a:t>
            </a:r>
            <a:endParaRPr dirty="0">
              <a:solidFill>
                <a:schemeClr val="tx1">
                  <a:lumMod val="90000"/>
                </a:schemeClr>
              </a:solidFill>
            </a:endParaRPr>
          </a:p>
        </p:txBody>
      </p:sp>
      <p:grpSp>
        <p:nvGrpSpPr>
          <p:cNvPr id="13" name="Google Shape;839;p35">
            <a:extLst>
              <a:ext uri="{FF2B5EF4-FFF2-40B4-BE49-F238E27FC236}">
                <a16:creationId xmlns:a16="http://schemas.microsoft.com/office/drawing/2014/main" id="{1BE1AB04-7A8E-8772-1D9B-81C5BF72AA21}"/>
              </a:ext>
            </a:extLst>
          </p:cNvPr>
          <p:cNvGrpSpPr/>
          <p:nvPr/>
        </p:nvGrpSpPr>
        <p:grpSpPr>
          <a:xfrm rot="16200000">
            <a:off x="1846515" y="-222136"/>
            <a:ext cx="60769" cy="2202501"/>
            <a:chOff x="4524298" y="1013625"/>
            <a:chExt cx="95402" cy="3116250"/>
          </a:xfrm>
        </p:grpSpPr>
        <p:sp>
          <p:nvSpPr>
            <p:cNvPr id="14" name="Google Shape;840;p35">
              <a:extLst>
                <a:ext uri="{FF2B5EF4-FFF2-40B4-BE49-F238E27FC236}">
                  <a16:creationId xmlns:a16="http://schemas.microsoft.com/office/drawing/2014/main" id="{5DBE058C-6FC3-E785-99C1-501371976204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41;p35">
              <a:extLst>
                <a:ext uri="{FF2B5EF4-FFF2-40B4-BE49-F238E27FC236}">
                  <a16:creationId xmlns:a16="http://schemas.microsoft.com/office/drawing/2014/main" id="{6132A000-E007-3E7B-FD8D-08C7A9D6E2BA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42;p35">
              <a:extLst>
                <a:ext uri="{FF2B5EF4-FFF2-40B4-BE49-F238E27FC236}">
                  <a16:creationId xmlns:a16="http://schemas.microsoft.com/office/drawing/2014/main" id="{134A6155-EBAD-2B43-0546-BB6FB53F229F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43;p35">
              <a:extLst>
                <a:ext uri="{FF2B5EF4-FFF2-40B4-BE49-F238E27FC236}">
                  <a16:creationId xmlns:a16="http://schemas.microsoft.com/office/drawing/2014/main" id="{A3075933-6560-BB85-723D-96420CA08B25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44;p35">
              <a:extLst>
                <a:ext uri="{FF2B5EF4-FFF2-40B4-BE49-F238E27FC236}">
                  <a16:creationId xmlns:a16="http://schemas.microsoft.com/office/drawing/2014/main" id="{11EC2351-F6CB-C1DB-1B56-52B49DEB3CE8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45;p35">
              <a:extLst>
                <a:ext uri="{FF2B5EF4-FFF2-40B4-BE49-F238E27FC236}">
                  <a16:creationId xmlns:a16="http://schemas.microsoft.com/office/drawing/2014/main" id="{399AFF73-5711-152B-87BD-DA3323F6176E}"/>
                </a:ext>
              </a:extLst>
            </p:cNvPr>
            <p:cNvSpPr/>
            <p:nvPr/>
          </p:nvSpPr>
          <p:spPr>
            <a:xfrm>
              <a:off x="4524298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B9CC2CF-4011-9D0D-F7BD-CF60A412DCE8}"/>
              </a:ext>
            </a:extLst>
          </p:cNvPr>
          <p:cNvSpPr txBox="1"/>
          <p:nvPr/>
        </p:nvSpPr>
        <p:spPr>
          <a:xfrm>
            <a:off x="679655" y="1187072"/>
            <a:ext cx="5498895" cy="1497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Accessibility To ADHD Diagnosis</a:t>
            </a:r>
          </a:p>
          <a:p>
            <a:pPr marL="285750" indent="-285750">
              <a:lnSpc>
                <a:spcPct val="20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Reduced Cost Of ADHD Diagnosis</a:t>
            </a:r>
          </a:p>
          <a:p>
            <a:pPr marL="285750" indent="-285750">
              <a:lnSpc>
                <a:spcPct val="20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Improved Accuracy And Speed Of ADHD Diagnosis</a:t>
            </a:r>
          </a:p>
        </p:txBody>
      </p:sp>
    </p:spTree>
    <p:extLst>
      <p:ext uri="{BB962C8B-B14F-4D97-AF65-F5344CB8AC3E}">
        <p14:creationId xmlns:p14="http://schemas.microsoft.com/office/powerpoint/2010/main" val="40434180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885;p38">
            <a:extLst>
              <a:ext uri="{FF2B5EF4-FFF2-40B4-BE49-F238E27FC236}">
                <a16:creationId xmlns:a16="http://schemas.microsoft.com/office/drawing/2014/main" id="{92F069B1-1091-88D7-04C1-3BBDF27E8D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9655" y="336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90000"/>
                  </a:schemeClr>
                </a:solidFill>
              </a:rPr>
              <a:t>Expected Results</a:t>
            </a:r>
            <a:endParaRPr dirty="0">
              <a:solidFill>
                <a:schemeClr val="tx1">
                  <a:lumMod val="90000"/>
                </a:schemeClr>
              </a:solidFill>
            </a:endParaRPr>
          </a:p>
        </p:txBody>
      </p:sp>
      <p:grpSp>
        <p:nvGrpSpPr>
          <p:cNvPr id="13" name="Google Shape;839;p35">
            <a:extLst>
              <a:ext uri="{FF2B5EF4-FFF2-40B4-BE49-F238E27FC236}">
                <a16:creationId xmlns:a16="http://schemas.microsoft.com/office/drawing/2014/main" id="{1BE1AB04-7A8E-8772-1D9B-81C5BF72AA21}"/>
              </a:ext>
            </a:extLst>
          </p:cNvPr>
          <p:cNvGrpSpPr/>
          <p:nvPr/>
        </p:nvGrpSpPr>
        <p:grpSpPr>
          <a:xfrm rot="16200000">
            <a:off x="1846515" y="-222136"/>
            <a:ext cx="60769" cy="2202501"/>
            <a:chOff x="4524298" y="1013625"/>
            <a:chExt cx="95402" cy="3116250"/>
          </a:xfrm>
        </p:grpSpPr>
        <p:sp>
          <p:nvSpPr>
            <p:cNvPr id="14" name="Google Shape;840;p35">
              <a:extLst>
                <a:ext uri="{FF2B5EF4-FFF2-40B4-BE49-F238E27FC236}">
                  <a16:creationId xmlns:a16="http://schemas.microsoft.com/office/drawing/2014/main" id="{5DBE058C-6FC3-E785-99C1-501371976204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41;p35">
              <a:extLst>
                <a:ext uri="{FF2B5EF4-FFF2-40B4-BE49-F238E27FC236}">
                  <a16:creationId xmlns:a16="http://schemas.microsoft.com/office/drawing/2014/main" id="{6132A000-E007-3E7B-FD8D-08C7A9D6E2BA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42;p35">
              <a:extLst>
                <a:ext uri="{FF2B5EF4-FFF2-40B4-BE49-F238E27FC236}">
                  <a16:creationId xmlns:a16="http://schemas.microsoft.com/office/drawing/2014/main" id="{134A6155-EBAD-2B43-0546-BB6FB53F229F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43;p35">
              <a:extLst>
                <a:ext uri="{FF2B5EF4-FFF2-40B4-BE49-F238E27FC236}">
                  <a16:creationId xmlns:a16="http://schemas.microsoft.com/office/drawing/2014/main" id="{A3075933-6560-BB85-723D-96420CA08B25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44;p35">
              <a:extLst>
                <a:ext uri="{FF2B5EF4-FFF2-40B4-BE49-F238E27FC236}">
                  <a16:creationId xmlns:a16="http://schemas.microsoft.com/office/drawing/2014/main" id="{11EC2351-F6CB-C1DB-1B56-52B49DEB3CE8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45;p35">
              <a:extLst>
                <a:ext uri="{FF2B5EF4-FFF2-40B4-BE49-F238E27FC236}">
                  <a16:creationId xmlns:a16="http://schemas.microsoft.com/office/drawing/2014/main" id="{399AFF73-5711-152B-87BD-DA3323F6176E}"/>
                </a:ext>
              </a:extLst>
            </p:cNvPr>
            <p:cNvSpPr/>
            <p:nvPr/>
          </p:nvSpPr>
          <p:spPr>
            <a:xfrm>
              <a:off x="4524298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B9CC2CF-4011-9D0D-F7BD-CF60A412DCE8}"/>
              </a:ext>
            </a:extLst>
          </p:cNvPr>
          <p:cNvSpPr txBox="1"/>
          <p:nvPr/>
        </p:nvSpPr>
        <p:spPr>
          <a:xfrm>
            <a:off x="679655" y="1187072"/>
            <a:ext cx="8178595" cy="336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Clr>
                <a:schemeClr val="bg1"/>
              </a:buClr>
            </a:pPr>
            <a:r>
              <a:rPr lang="en-US" sz="12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The goal of this project is to create a user-friendly platform for deep learning and machine learning to detect ADHD. The platform will have a high degree of accuracy and be able to predict ADHD conditions in real-time by analyzing EEG data and MRI scans. The project has the potential to significantly advance both society and the area of medicine by;</a:t>
            </a:r>
          </a:p>
          <a:p>
            <a:pPr marL="171450" indent="-171450">
              <a:lnSpc>
                <a:spcPct val="20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Improving deep learning for detecting ADHD</a:t>
            </a:r>
          </a:p>
          <a:p>
            <a:pPr marL="171450" indent="-171450">
              <a:lnSpc>
                <a:spcPct val="20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Making the diagnosis of ADHD more widely available</a:t>
            </a:r>
          </a:p>
          <a:p>
            <a:pPr marL="171450" indent="-171450">
              <a:lnSpc>
                <a:spcPct val="20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Improving ADHD diagnosis precision</a:t>
            </a:r>
          </a:p>
          <a:p>
            <a:pPr marL="171450" indent="-171450">
              <a:lnSpc>
                <a:spcPct val="20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Elimination of disparity (difference in level of treatment) in the healthcare industry</a:t>
            </a:r>
          </a:p>
          <a:p>
            <a:pPr marL="171450" indent="-171450">
              <a:lnSpc>
                <a:spcPct val="20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Reducing the social cost of undiagnosed or incorrectly diagnosed cases of ADHD</a:t>
            </a:r>
          </a:p>
          <a:p>
            <a:pPr>
              <a:lnSpc>
                <a:spcPct val="200000"/>
              </a:lnSpc>
              <a:buClr>
                <a:schemeClr val="bg1"/>
              </a:buClr>
            </a:pPr>
            <a:r>
              <a:rPr lang="en-US" sz="12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In general, this project has the potential to significantly improve the lives of millions of people worldwide.</a:t>
            </a:r>
          </a:p>
        </p:txBody>
      </p:sp>
    </p:spTree>
    <p:extLst>
      <p:ext uri="{BB962C8B-B14F-4D97-AF65-F5344CB8AC3E}">
        <p14:creationId xmlns:p14="http://schemas.microsoft.com/office/powerpoint/2010/main" val="11389438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885;p38">
            <a:extLst>
              <a:ext uri="{FF2B5EF4-FFF2-40B4-BE49-F238E27FC236}">
                <a16:creationId xmlns:a16="http://schemas.microsoft.com/office/drawing/2014/main" id="{92F069B1-1091-88D7-04C1-3BBDF27E8D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9655" y="3368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>
                    <a:lumMod val="90000"/>
                  </a:schemeClr>
                </a:solidFill>
              </a:rPr>
              <a:t>References</a:t>
            </a:r>
            <a:endParaRPr dirty="0">
              <a:solidFill>
                <a:schemeClr val="tx1">
                  <a:lumMod val="90000"/>
                </a:schemeClr>
              </a:solidFill>
            </a:endParaRPr>
          </a:p>
        </p:txBody>
      </p:sp>
      <p:grpSp>
        <p:nvGrpSpPr>
          <p:cNvPr id="13" name="Google Shape;839;p35">
            <a:extLst>
              <a:ext uri="{FF2B5EF4-FFF2-40B4-BE49-F238E27FC236}">
                <a16:creationId xmlns:a16="http://schemas.microsoft.com/office/drawing/2014/main" id="{1BE1AB04-7A8E-8772-1D9B-81C5BF72AA21}"/>
              </a:ext>
            </a:extLst>
          </p:cNvPr>
          <p:cNvGrpSpPr/>
          <p:nvPr/>
        </p:nvGrpSpPr>
        <p:grpSpPr>
          <a:xfrm rot="16200000">
            <a:off x="1459167" y="165212"/>
            <a:ext cx="60770" cy="1427803"/>
            <a:chOff x="4524298" y="1013625"/>
            <a:chExt cx="95402" cy="3116250"/>
          </a:xfrm>
        </p:grpSpPr>
        <p:sp>
          <p:nvSpPr>
            <p:cNvPr id="14" name="Google Shape;840;p35">
              <a:extLst>
                <a:ext uri="{FF2B5EF4-FFF2-40B4-BE49-F238E27FC236}">
                  <a16:creationId xmlns:a16="http://schemas.microsoft.com/office/drawing/2014/main" id="{5DBE058C-6FC3-E785-99C1-501371976204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41;p35">
              <a:extLst>
                <a:ext uri="{FF2B5EF4-FFF2-40B4-BE49-F238E27FC236}">
                  <a16:creationId xmlns:a16="http://schemas.microsoft.com/office/drawing/2014/main" id="{6132A000-E007-3E7B-FD8D-08C7A9D6E2BA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42;p35">
              <a:extLst>
                <a:ext uri="{FF2B5EF4-FFF2-40B4-BE49-F238E27FC236}">
                  <a16:creationId xmlns:a16="http://schemas.microsoft.com/office/drawing/2014/main" id="{134A6155-EBAD-2B43-0546-BB6FB53F229F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43;p35">
              <a:extLst>
                <a:ext uri="{FF2B5EF4-FFF2-40B4-BE49-F238E27FC236}">
                  <a16:creationId xmlns:a16="http://schemas.microsoft.com/office/drawing/2014/main" id="{A3075933-6560-BB85-723D-96420CA08B25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44;p35">
              <a:extLst>
                <a:ext uri="{FF2B5EF4-FFF2-40B4-BE49-F238E27FC236}">
                  <a16:creationId xmlns:a16="http://schemas.microsoft.com/office/drawing/2014/main" id="{11EC2351-F6CB-C1DB-1B56-52B49DEB3CE8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45;p35">
              <a:extLst>
                <a:ext uri="{FF2B5EF4-FFF2-40B4-BE49-F238E27FC236}">
                  <a16:creationId xmlns:a16="http://schemas.microsoft.com/office/drawing/2014/main" id="{399AFF73-5711-152B-87BD-DA3323F6176E}"/>
                </a:ext>
              </a:extLst>
            </p:cNvPr>
            <p:cNvSpPr/>
            <p:nvPr/>
          </p:nvSpPr>
          <p:spPr>
            <a:xfrm>
              <a:off x="4524298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B9CC2CF-4011-9D0D-F7BD-CF60A412DCE8}"/>
              </a:ext>
            </a:extLst>
          </p:cNvPr>
          <p:cNvSpPr txBox="1"/>
          <p:nvPr/>
        </p:nvSpPr>
        <p:spPr>
          <a:xfrm>
            <a:off x="679655" y="1187072"/>
            <a:ext cx="8178595" cy="2999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  <a:buClr>
                <a:schemeClr val="bg1"/>
              </a:buClr>
            </a:pPr>
            <a:r>
              <a:rPr lang="en-US" sz="1200" dirty="0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[1] </a:t>
            </a:r>
            <a:r>
              <a:rPr lang="en-US" sz="1200" dirty="0" err="1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Eslami</a:t>
            </a:r>
            <a:r>
              <a:rPr lang="en-US" sz="1200" dirty="0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, T., et al., "Machine learning methods for diagnosing autism spectrum disorder and attention-deficit/hyperactivity disorder using functional and structural MRI: A survey," Frontiers in </a:t>
            </a:r>
            <a:r>
              <a:rPr lang="en-US" sz="1200" dirty="0" err="1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Neuroinformatics</a:t>
            </a:r>
            <a:r>
              <a:rPr lang="en-US" sz="1200" dirty="0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, vol. 15, p. 62, 2021.</a:t>
            </a: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200" dirty="0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[2] Anderson dos Santos Siqueira, </a:t>
            </a:r>
            <a:r>
              <a:rPr lang="en-US" sz="1200" dirty="0" err="1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Claudinei</a:t>
            </a:r>
            <a:r>
              <a:rPr lang="en-US" sz="1200" dirty="0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Eduardo </a:t>
            </a:r>
            <a:r>
              <a:rPr lang="en-US" sz="1200" dirty="0" err="1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Biazoli</a:t>
            </a:r>
            <a:r>
              <a:rPr lang="en-US" sz="1200" dirty="0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Junior, William Edgar Comfort, Luis Augusto Rohde, João Ricardo Sato, "Abnormal Functional Resting-State Networks in ADHD: Graph Theory and Pattern Recognition Analysis of fMRI Data," BioMed Research International, vol. 2014, Article ID 380531, pp. 1-10, 2014. </a:t>
            </a: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200" dirty="0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[3] A. T. </a:t>
            </a:r>
            <a:r>
              <a:rPr lang="en-US" sz="1200" dirty="0" err="1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Swadi</a:t>
            </a:r>
            <a:r>
              <a:rPr lang="en-US" sz="1200" dirty="0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 and F. S. </a:t>
            </a:r>
            <a:r>
              <a:rPr lang="en-US" sz="1200" dirty="0" err="1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Miften</a:t>
            </a:r>
            <a:r>
              <a:rPr lang="en-US" sz="1200" dirty="0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, "ADHD Detection Using Machine Learning Algorithms and EEG Brain Signals," Journal of Education for Pure Science-University of </a:t>
            </a:r>
            <a:r>
              <a:rPr lang="en-US" sz="1200" dirty="0" err="1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Thi-Qar</a:t>
            </a:r>
            <a:r>
              <a:rPr lang="en-US" sz="1200" dirty="0">
                <a:solidFill>
                  <a:schemeClr val="bg1"/>
                </a:solidFill>
                <a:effectLst/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, vol. 13, no. 1, pp. 43-55, 2023.</a:t>
            </a:r>
          </a:p>
          <a:p>
            <a:pPr>
              <a:lnSpc>
                <a:spcPct val="200000"/>
              </a:lnSpc>
              <a:buClr>
                <a:schemeClr val="bg1"/>
              </a:buClr>
            </a:pPr>
            <a:endParaRPr lang="en-US" sz="700" dirty="0">
              <a:solidFill>
                <a:schemeClr val="bg1"/>
              </a:solidFill>
              <a:latin typeface="Roboto" panose="02000000000000000000" charset="0"/>
              <a:ea typeface="Roboto" panose="02000000000000000000" charset="0"/>
              <a:cs typeface="Roboto" panose="0200000000000000000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30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p29"/>
          <p:cNvSpPr txBox="1">
            <a:spLocks noGrp="1"/>
          </p:cNvSpPr>
          <p:nvPr>
            <p:ph type="title"/>
          </p:nvPr>
        </p:nvSpPr>
        <p:spPr>
          <a:xfrm>
            <a:off x="720000" y="45647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74" name="Google Shape;674;p29"/>
          <p:cNvSpPr txBox="1">
            <a:spLocks noGrp="1"/>
          </p:cNvSpPr>
          <p:nvPr>
            <p:ph type="subTitle" idx="1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90000"/>
                  </a:schemeClr>
                </a:solidFill>
              </a:rPr>
              <a:t>Problem Statement</a:t>
            </a:r>
            <a:endParaRPr dirty="0">
              <a:solidFill>
                <a:schemeClr val="tx1">
                  <a:lumMod val="90000"/>
                </a:schemeClr>
              </a:solidFill>
            </a:endParaRPr>
          </a:p>
        </p:txBody>
      </p:sp>
      <p:sp>
        <p:nvSpPr>
          <p:cNvPr id="675" name="Google Shape;675;p29"/>
          <p:cNvSpPr txBox="1">
            <a:spLocks noGrp="1"/>
          </p:cNvSpPr>
          <p:nvPr>
            <p:ph type="title" idx="2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90000"/>
                  </a:schemeClr>
                </a:solidFill>
              </a:rPr>
              <a:t>01</a:t>
            </a:r>
            <a:endParaRPr dirty="0">
              <a:solidFill>
                <a:schemeClr val="tx1">
                  <a:lumMod val="90000"/>
                </a:schemeClr>
              </a:solidFill>
            </a:endParaRPr>
          </a:p>
        </p:txBody>
      </p:sp>
      <p:sp>
        <p:nvSpPr>
          <p:cNvPr id="677" name="Google Shape;677;p29"/>
          <p:cNvSpPr txBox="1">
            <a:spLocks noGrp="1"/>
          </p:cNvSpPr>
          <p:nvPr>
            <p:ph type="subTitle" idx="4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90000"/>
                  </a:schemeClr>
                </a:solidFill>
              </a:rPr>
              <a:t>Objective of Project</a:t>
            </a:r>
            <a:endParaRPr dirty="0">
              <a:solidFill>
                <a:schemeClr val="accent1">
                  <a:lumMod val="90000"/>
                </a:schemeClr>
              </a:solidFill>
            </a:endParaRPr>
          </a:p>
        </p:txBody>
      </p:sp>
      <p:sp>
        <p:nvSpPr>
          <p:cNvPr id="678" name="Google Shape;678;p29"/>
          <p:cNvSpPr txBox="1">
            <a:spLocks noGrp="1"/>
          </p:cNvSpPr>
          <p:nvPr>
            <p:ph type="title" idx="5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>
                    <a:lumMod val="90000"/>
                  </a:schemeClr>
                </a:solidFill>
              </a:rPr>
              <a:t>02</a:t>
            </a:r>
            <a:endParaRPr>
              <a:solidFill>
                <a:schemeClr val="accent1">
                  <a:lumMod val="90000"/>
                </a:schemeClr>
              </a:solidFill>
            </a:endParaRPr>
          </a:p>
        </p:txBody>
      </p:sp>
      <p:sp>
        <p:nvSpPr>
          <p:cNvPr id="680" name="Google Shape;680;p29"/>
          <p:cNvSpPr txBox="1">
            <a:spLocks noGrp="1"/>
          </p:cNvSpPr>
          <p:nvPr>
            <p:ph type="subTitle" idx="7"/>
          </p:nvPr>
        </p:nvSpPr>
        <p:spPr>
          <a:xfrm>
            <a:off x="6107050" y="1799189"/>
            <a:ext cx="2316900" cy="6659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Tentative Schedule Plan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(Gantt Chart)</a:t>
            </a:r>
            <a:endParaRPr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81" name="Google Shape;681;p29"/>
          <p:cNvSpPr txBox="1">
            <a:spLocks noGrp="1"/>
          </p:cNvSpPr>
          <p:nvPr>
            <p:ph type="title" idx="8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03</a:t>
            </a:r>
            <a:endParaRPr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83" name="Google Shape;683;p29"/>
          <p:cNvSpPr txBox="1">
            <a:spLocks noGrp="1"/>
          </p:cNvSpPr>
          <p:nvPr>
            <p:ph type="subTitle" idx="13"/>
          </p:nvPr>
        </p:nvSpPr>
        <p:spPr>
          <a:xfrm>
            <a:off x="719600" y="2944012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Literature Review</a:t>
            </a:r>
            <a:endParaRPr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84" name="Google Shape;684;p29"/>
          <p:cNvSpPr txBox="1">
            <a:spLocks noGrp="1"/>
          </p:cNvSpPr>
          <p:nvPr>
            <p:ph type="title" idx="14"/>
          </p:nvPr>
        </p:nvSpPr>
        <p:spPr>
          <a:xfrm>
            <a:off x="1329200" y="2491721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75000"/>
                  </a:schemeClr>
                </a:solidFill>
              </a:rPr>
              <a:t>04</a:t>
            </a:r>
            <a:endParaRPr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86" name="Google Shape;686;p29"/>
          <p:cNvSpPr txBox="1">
            <a:spLocks noGrp="1"/>
          </p:cNvSpPr>
          <p:nvPr>
            <p:ph type="subTitle" idx="16"/>
          </p:nvPr>
        </p:nvSpPr>
        <p:spPr>
          <a:xfrm>
            <a:off x="3413400" y="2944012"/>
            <a:ext cx="23172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Diagrams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87" name="Google Shape;687;p29"/>
          <p:cNvSpPr txBox="1">
            <a:spLocks noGrp="1"/>
          </p:cNvSpPr>
          <p:nvPr>
            <p:ph type="title" idx="17"/>
          </p:nvPr>
        </p:nvSpPr>
        <p:spPr>
          <a:xfrm>
            <a:off x="4023025" y="2491721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>
                    <a:lumMod val="75000"/>
                  </a:schemeClr>
                </a:solidFill>
              </a:rPr>
              <a:t>05</a:t>
            </a:r>
            <a:endParaRPr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89" name="Google Shape;689;p29"/>
          <p:cNvSpPr txBox="1">
            <a:spLocks noGrp="1"/>
          </p:cNvSpPr>
          <p:nvPr>
            <p:ph type="subTitle" idx="19"/>
          </p:nvPr>
        </p:nvSpPr>
        <p:spPr>
          <a:xfrm>
            <a:off x="6107050" y="2944010"/>
            <a:ext cx="23169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Implementation</a:t>
            </a:r>
            <a:endParaRPr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90" name="Google Shape;690;p29"/>
          <p:cNvSpPr txBox="1">
            <a:spLocks noGrp="1"/>
          </p:cNvSpPr>
          <p:nvPr>
            <p:ph type="title" idx="20"/>
          </p:nvPr>
        </p:nvSpPr>
        <p:spPr>
          <a:xfrm>
            <a:off x="6716550" y="2491721"/>
            <a:ext cx="1098000" cy="3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06</a:t>
            </a:r>
            <a:endParaRPr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Google Shape;683;p29">
            <a:extLst>
              <a:ext uri="{FF2B5EF4-FFF2-40B4-BE49-F238E27FC236}">
                <a16:creationId xmlns:a16="http://schemas.microsoft.com/office/drawing/2014/main" id="{D703B40A-49A9-2B55-7E35-C70BC26A7B2D}"/>
              </a:ext>
            </a:extLst>
          </p:cNvPr>
          <p:cNvSpPr txBox="1">
            <a:spLocks/>
          </p:cNvSpPr>
          <p:nvPr/>
        </p:nvSpPr>
        <p:spPr>
          <a:xfrm>
            <a:off x="717762" y="4006911"/>
            <a:ext cx="23172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sz="1800" b="0" i="0" u="none" strike="noStrike" cap="none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Expected Results</a:t>
            </a:r>
          </a:p>
        </p:txBody>
      </p:sp>
      <p:sp>
        <p:nvSpPr>
          <p:cNvPr id="15" name="Google Shape;684;p29">
            <a:extLst>
              <a:ext uri="{FF2B5EF4-FFF2-40B4-BE49-F238E27FC236}">
                <a16:creationId xmlns:a16="http://schemas.microsoft.com/office/drawing/2014/main" id="{BD1C8ED5-46F9-819C-D6DC-83179E14B7E3}"/>
              </a:ext>
            </a:extLst>
          </p:cNvPr>
          <p:cNvSpPr txBox="1">
            <a:spLocks/>
          </p:cNvSpPr>
          <p:nvPr/>
        </p:nvSpPr>
        <p:spPr>
          <a:xfrm>
            <a:off x="1327362" y="3554620"/>
            <a:ext cx="10980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" dirty="0">
                <a:solidFill>
                  <a:schemeClr val="tx1">
                    <a:lumMod val="50000"/>
                  </a:schemeClr>
                </a:solidFill>
              </a:rPr>
              <a:t>07</a:t>
            </a:r>
          </a:p>
        </p:txBody>
      </p:sp>
      <p:sp>
        <p:nvSpPr>
          <p:cNvPr id="16" name="Google Shape;686;p29">
            <a:extLst>
              <a:ext uri="{FF2B5EF4-FFF2-40B4-BE49-F238E27FC236}">
                <a16:creationId xmlns:a16="http://schemas.microsoft.com/office/drawing/2014/main" id="{416AA43A-980D-796B-4F65-0A4F93FE0C09}"/>
              </a:ext>
            </a:extLst>
          </p:cNvPr>
          <p:cNvSpPr txBox="1">
            <a:spLocks/>
          </p:cNvSpPr>
          <p:nvPr/>
        </p:nvSpPr>
        <p:spPr>
          <a:xfrm>
            <a:off x="3411562" y="4006911"/>
            <a:ext cx="23172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sz="1800" b="0" i="0" u="none" strike="noStrike" cap="none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Conclusion</a:t>
            </a:r>
          </a:p>
        </p:txBody>
      </p:sp>
      <p:sp>
        <p:nvSpPr>
          <p:cNvPr id="17" name="Google Shape;687;p29">
            <a:extLst>
              <a:ext uri="{FF2B5EF4-FFF2-40B4-BE49-F238E27FC236}">
                <a16:creationId xmlns:a16="http://schemas.microsoft.com/office/drawing/2014/main" id="{E136660B-1901-911C-F81C-99745648AD25}"/>
              </a:ext>
            </a:extLst>
          </p:cNvPr>
          <p:cNvSpPr txBox="1">
            <a:spLocks/>
          </p:cNvSpPr>
          <p:nvPr/>
        </p:nvSpPr>
        <p:spPr>
          <a:xfrm>
            <a:off x="4021187" y="3554620"/>
            <a:ext cx="10980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08</a:t>
            </a:r>
          </a:p>
        </p:txBody>
      </p:sp>
      <p:sp>
        <p:nvSpPr>
          <p:cNvPr id="18" name="Google Shape;689;p29">
            <a:extLst>
              <a:ext uri="{FF2B5EF4-FFF2-40B4-BE49-F238E27FC236}">
                <a16:creationId xmlns:a16="http://schemas.microsoft.com/office/drawing/2014/main" id="{4FB230F6-7A6E-262E-FDAD-68FBE6C95F91}"/>
              </a:ext>
            </a:extLst>
          </p:cNvPr>
          <p:cNvSpPr txBox="1">
            <a:spLocks/>
          </p:cNvSpPr>
          <p:nvPr/>
        </p:nvSpPr>
        <p:spPr>
          <a:xfrm>
            <a:off x="6105212" y="4006909"/>
            <a:ext cx="23169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swald"/>
              <a:buNone/>
              <a:defRPr sz="1800" b="0" i="0" u="none" strike="noStrike" cap="none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/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References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Google Shape;690;p29">
            <a:extLst>
              <a:ext uri="{FF2B5EF4-FFF2-40B4-BE49-F238E27FC236}">
                <a16:creationId xmlns:a16="http://schemas.microsoft.com/office/drawing/2014/main" id="{2E815D27-FC7F-9CB5-C3C4-4D9E8BB3CBA3}"/>
              </a:ext>
            </a:extLst>
          </p:cNvPr>
          <p:cNvSpPr txBox="1">
            <a:spLocks/>
          </p:cNvSpPr>
          <p:nvPr/>
        </p:nvSpPr>
        <p:spPr>
          <a:xfrm>
            <a:off x="6714712" y="3554620"/>
            <a:ext cx="10980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en" dirty="0">
                <a:solidFill>
                  <a:schemeClr val="accent6">
                    <a:lumMod val="75000"/>
                  </a:schemeClr>
                </a:solidFill>
              </a:rPr>
              <a:t>09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4" grpId="0" build="p"/>
      <p:bldP spid="675" grpId="0"/>
      <p:bldP spid="677" grpId="0" build="p"/>
      <p:bldP spid="678" grpId="0"/>
      <p:bldP spid="680" grpId="0" uiExpand="1" build="p"/>
      <p:bldP spid="681" grpId="0"/>
      <p:bldP spid="683" grpId="0" build="p"/>
      <p:bldP spid="684" grpId="0"/>
      <p:bldP spid="686" grpId="0" build="p"/>
      <p:bldP spid="687" grpId="0"/>
      <p:bldP spid="689" grpId="0" build="p"/>
      <p:bldP spid="690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5CD242-F752-D5B7-98C3-0BD85CE53D0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17775" y="2247846"/>
            <a:ext cx="2893934" cy="2893934"/>
          </a:xfrm>
          <a:prstGeom prst="rect">
            <a:avLst/>
          </a:prstGeom>
        </p:spPr>
      </p:pic>
      <p:sp>
        <p:nvSpPr>
          <p:cNvPr id="702" name="Google Shape;702;p31"/>
          <p:cNvSpPr txBox="1">
            <a:spLocks noGrp="1"/>
          </p:cNvSpPr>
          <p:nvPr>
            <p:ph type="title"/>
          </p:nvPr>
        </p:nvSpPr>
        <p:spPr>
          <a:xfrm>
            <a:off x="775734" y="558866"/>
            <a:ext cx="2713254" cy="5736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90000"/>
                  </a:schemeClr>
                </a:solidFill>
              </a:rPr>
              <a:t>Problem Statement</a:t>
            </a:r>
            <a:endParaRPr dirty="0">
              <a:solidFill>
                <a:schemeClr val="tx1">
                  <a:lumMod val="90000"/>
                </a:schemeClr>
              </a:solidFill>
            </a:endParaRPr>
          </a:p>
        </p:txBody>
      </p:sp>
      <p:sp>
        <p:nvSpPr>
          <p:cNvPr id="703" name="Google Shape;703;p31"/>
          <p:cNvSpPr txBox="1">
            <a:spLocks noGrp="1"/>
          </p:cNvSpPr>
          <p:nvPr>
            <p:ph type="body" idx="1"/>
          </p:nvPr>
        </p:nvSpPr>
        <p:spPr>
          <a:xfrm>
            <a:off x="775734" y="1249522"/>
            <a:ext cx="5533626" cy="27536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ADHD is a common neurodevelopmental disorder that affects children and adults. It is characterized by inattention, hyperactivity, and impulsivity.</a:t>
            </a:r>
          </a:p>
          <a:p>
            <a:pPr marL="139700" indent="0" rtl="0">
              <a:buNone/>
            </a:pPr>
            <a:endParaRPr lang="en-US" sz="1200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Currently, ADHD diagnosis involves EEG or MRI tests, which can take several days to analyze. This can lead to delays in diagnosis and treatment.</a:t>
            </a:r>
          </a:p>
          <a:p>
            <a:pPr marL="139700" indent="0" rtl="0">
              <a:buNone/>
            </a:pPr>
            <a:endParaRPr lang="en-US" sz="1200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 address this problem, we are developing a deep learning-based system that can analyze EEG and MRI data to predict ADHD disease with high accuracy and in real-time. This system will be made available to neurologists and locals as a user-friendly platform.</a:t>
            </a:r>
          </a:p>
          <a:p>
            <a:pPr marL="139700" indent="0" rtl="0">
              <a:buNone/>
            </a:pPr>
            <a:endParaRPr lang="en-US" sz="1200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This innovation will benefit both neurologists and locals. Neurologists will be able to provide more timely insights to their patients, and locals will have access to a faster and more convenient way to get diagnosed with ADHD.</a:t>
            </a:r>
          </a:p>
        </p:txBody>
      </p:sp>
      <p:grpSp>
        <p:nvGrpSpPr>
          <p:cNvPr id="713" name="Google Shape;713;p3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714" name="Google Shape;714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3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20" name="Google Shape;720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839;p35">
            <a:extLst>
              <a:ext uri="{FF2B5EF4-FFF2-40B4-BE49-F238E27FC236}">
                <a16:creationId xmlns:a16="http://schemas.microsoft.com/office/drawing/2014/main" id="{79B0C72F-CE59-B5AC-457B-A790BA72ABDD}"/>
              </a:ext>
            </a:extLst>
          </p:cNvPr>
          <p:cNvGrpSpPr/>
          <p:nvPr/>
        </p:nvGrpSpPr>
        <p:grpSpPr>
          <a:xfrm rot="16200000">
            <a:off x="2158567" y="-247548"/>
            <a:ext cx="45719" cy="2615122"/>
            <a:chOff x="4524300" y="1013625"/>
            <a:chExt cx="95400" cy="3116250"/>
          </a:xfrm>
        </p:grpSpPr>
        <p:sp>
          <p:nvSpPr>
            <p:cNvPr id="4" name="Google Shape;840;p35">
              <a:extLst>
                <a:ext uri="{FF2B5EF4-FFF2-40B4-BE49-F238E27FC236}">
                  <a16:creationId xmlns:a16="http://schemas.microsoft.com/office/drawing/2014/main" id="{2DA5D83E-EA79-EBA3-490B-D4707B6EEF41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41;p35">
              <a:extLst>
                <a:ext uri="{FF2B5EF4-FFF2-40B4-BE49-F238E27FC236}">
                  <a16:creationId xmlns:a16="http://schemas.microsoft.com/office/drawing/2014/main" id="{9A149F62-5AFE-5BCF-5A67-1EC5A1F36B42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42;p35">
              <a:extLst>
                <a:ext uri="{FF2B5EF4-FFF2-40B4-BE49-F238E27FC236}">
                  <a16:creationId xmlns:a16="http://schemas.microsoft.com/office/drawing/2014/main" id="{C53D5E7B-0BA8-D760-1CE3-35E7E0850003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43;p35">
              <a:extLst>
                <a:ext uri="{FF2B5EF4-FFF2-40B4-BE49-F238E27FC236}">
                  <a16:creationId xmlns:a16="http://schemas.microsoft.com/office/drawing/2014/main" id="{D02AEA0D-6E53-9CA8-78C3-9A89FB6440C8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44;p35">
              <a:extLst>
                <a:ext uri="{FF2B5EF4-FFF2-40B4-BE49-F238E27FC236}">
                  <a16:creationId xmlns:a16="http://schemas.microsoft.com/office/drawing/2014/main" id="{DFD534F4-5DA9-0A7F-02A7-07C8C6BD405E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45;p35">
              <a:extLst>
                <a:ext uri="{FF2B5EF4-FFF2-40B4-BE49-F238E27FC236}">
                  <a16:creationId xmlns:a16="http://schemas.microsoft.com/office/drawing/2014/main" id="{EE559511-3512-6B92-ABEB-7F6BD91EE85B}"/>
                </a:ext>
              </a:extLst>
            </p:cNvPr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D9CB64E2-DAEB-FE6E-F0A8-A0265260021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6766560" y="2565975"/>
            <a:ext cx="2377440" cy="2377440"/>
          </a:xfrm>
          <a:prstGeom prst="rect">
            <a:avLst/>
          </a:prstGeom>
        </p:spPr>
      </p:pic>
      <p:sp>
        <p:nvSpPr>
          <p:cNvPr id="702" name="Google Shape;702;p31"/>
          <p:cNvSpPr txBox="1">
            <a:spLocks noGrp="1"/>
          </p:cNvSpPr>
          <p:nvPr>
            <p:ph type="title"/>
          </p:nvPr>
        </p:nvSpPr>
        <p:spPr>
          <a:xfrm>
            <a:off x="793374" y="558866"/>
            <a:ext cx="1521810" cy="5736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703" name="Google Shape;703;p31"/>
          <p:cNvSpPr txBox="1">
            <a:spLocks noGrp="1"/>
          </p:cNvSpPr>
          <p:nvPr>
            <p:ph type="body" idx="1"/>
          </p:nvPr>
        </p:nvSpPr>
        <p:spPr>
          <a:xfrm>
            <a:off x="775733" y="1132552"/>
            <a:ext cx="6364207" cy="34364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ML and DL algorithms that analyze EEG and MRI Data accurately from individuals suffering from ADHD, providing precise results in minimal time (SDG 3)</a:t>
            </a:r>
          </a:p>
          <a:p>
            <a:pPr marL="139700" indent="0" rtl="0">
              <a:buNone/>
            </a:pPr>
            <a:endParaRPr lang="en-US" sz="1200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Reducing the 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wait time, and providing accurate and rapid results by training the models on EEG signals and MRI scans (SDG 3)</a:t>
            </a:r>
          </a:p>
          <a:p>
            <a:pPr marL="139700" indent="0" rtl="0">
              <a:buNone/>
            </a:pPr>
            <a:endParaRPr lang="en-US" sz="1200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Highest Accuracy in detection, minimizing false positives and false negatives to enhance diagnostic reliability (SDG 3)</a:t>
            </a:r>
          </a:p>
          <a:p>
            <a:pPr marL="139700" indent="0" rtl="0">
              <a:buNone/>
            </a:pPr>
            <a:endParaRPr lang="en-US" sz="1200" dirty="0">
              <a:solidFill>
                <a:schemeClr val="bg1">
                  <a:lumMod val="85000"/>
                </a:schemeClr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Applying data pre-processing techniques on EEG such as noise reduction, artefact removal, and signal refinement (SDG 3)</a:t>
            </a:r>
          </a:p>
          <a:p>
            <a:pPr marL="139700" indent="0" rtl="0">
              <a:buNone/>
            </a:pPr>
            <a:endParaRPr lang="en-US" sz="1200" dirty="0">
              <a:solidFill>
                <a:schemeClr val="bg1">
                  <a:lumMod val="8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Validating the model’s accuracy and reliability using real data of ADHD and non-ADHD patients to compare it with clinical standards (SDG 3, 17)</a:t>
            </a:r>
          </a:p>
          <a:p>
            <a:pPr marL="139700" indent="0" rtl="0">
              <a:buNone/>
            </a:pPr>
            <a:endParaRPr lang="en-US" sz="1200" dirty="0">
              <a:solidFill>
                <a:schemeClr val="bg1">
                  <a:lumMod val="8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Accessibility of its application to healthcare professionals and patients seeking diagnosis (SDG 3, 10)</a:t>
            </a:r>
          </a:p>
        </p:txBody>
      </p:sp>
      <p:grpSp>
        <p:nvGrpSpPr>
          <p:cNvPr id="713" name="Google Shape;713;p3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714" name="Google Shape;714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3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720" name="Google Shape;720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839;p35">
            <a:extLst>
              <a:ext uri="{FF2B5EF4-FFF2-40B4-BE49-F238E27FC236}">
                <a16:creationId xmlns:a16="http://schemas.microsoft.com/office/drawing/2014/main" id="{25C19D8E-2009-96E2-C550-EAC0B4A463BA}"/>
              </a:ext>
            </a:extLst>
          </p:cNvPr>
          <p:cNvGrpSpPr/>
          <p:nvPr/>
        </p:nvGrpSpPr>
        <p:grpSpPr>
          <a:xfrm rot="16200000">
            <a:off x="1575972" y="356128"/>
            <a:ext cx="51703" cy="1426723"/>
            <a:chOff x="4524300" y="1013625"/>
            <a:chExt cx="95400" cy="3116250"/>
          </a:xfrm>
        </p:grpSpPr>
        <p:sp>
          <p:nvSpPr>
            <p:cNvPr id="3" name="Google Shape;840;p35">
              <a:extLst>
                <a:ext uri="{FF2B5EF4-FFF2-40B4-BE49-F238E27FC236}">
                  <a16:creationId xmlns:a16="http://schemas.microsoft.com/office/drawing/2014/main" id="{1EB3A9BB-3D9B-83F8-66D0-645A3621FE96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41;p35">
              <a:extLst>
                <a:ext uri="{FF2B5EF4-FFF2-40B4-BE49-F238E27FC236}">
                  <a16:creationId xmlns:a16="http://schemas.microsoft.com/office/drawing/2014/main" id="{BDEEDAB2-2E25-D244-C513-7313F9484E98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42;p35">
              <a:extLst>
                <a:ext uri="{FF2B5EF4-FFF2-40B4-BE49-F238E27FC236}">
                  <a16:creationId xmlns:a16="http://schemas.microsoft.com/office/drawing/2014/main" id="{9796043D-29A2-DC79-E458-28B2321F2C9C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43;p35">
              <a:extLst>
                <a:ext uri="{FF2B5EF4-FFF2-40B4-BE49-F238E27FC236}">
                  <a16:creationId xmlns:a16="http://schemas.microsoft.com/office/drawing/2014/main" id="{F4A81F66-6316-B84B-07CD-BF2C171FAAAF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44;p35">
              <a:extLst>
                <a:ext uri="{FF2B5EF4-FFF2-40B4-BE49-F238E27FC236}">
                  <a16:creationId xmlns:a16="http://schemas.microsoft.com/office/drawing/2014/main" id="{0ABA019D-0FE6-9304-9D03-A8A7190C973B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45;p35">
              <a:extLst>
                <a:ext uri="{FF2B5EF4-FFF2-40B4-BE49-F238E27FC236}">
                  <a16:creationId xmlns:a16="http://schemas.microsoft.com/office/drawing/2014/main" id="{999E9511-F675-5D1F-3303-E8E4DFBF2FD1}"/>
                </a:ext>
              </a:extLst>
            </p:cNvPr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407509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1"/>
          <p:cNvSpPr txBox="1">
            <a:spLocks noGrp="1"/>
          </p:cNvSpPr>
          <p:nvPr>
            <p:ph type="title"/>
          </p:nvPr>
        </p:nvSpPr>
        <p:spPr>
          <a:xfrm>
            <a:off x="793373" y="558866"/>
            <a:ext cx="2710417" cy="5736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sp>
        <p:nvSpPr>
          <p:cNvPr id="703" name="Google Shape;703;p31"/>
          <p:cNvSpPr txBox="1">
            <a:spLocks noGrp="1"/>
          </p:cNvSpPr>
          <p:nvPr>
            <p:ph type="body" idx="1"/>
          </p:nvPr>
        </p:nvSpPr>
        <p:spPr>
          <a:xfrm>
            <a:off x="775733" y="1132552"/>
            <a:ext cx="6691867" cy="34364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Identification most suitable Machine learning algorithms for ADHD for performance improvement (SDG 3, 17)</a:t>
            </a:r>
          </a:p>
          <a:p>
            <a:pPr marL="139700" indent="0" rtl="0">
              <a:buNone/>
            </a:pPr>
            <a:endParaRPr lang="en-US" sz="1200" dirty="0">
              <a:solidFill>
                <a:schemeClr val="bg1">
                  <a:lumMod val="8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39700" indent="0" rtl="0">
              <a:buNone/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Collaboration with healthcare institutions, neurologists, and experts to gain insights, enhance the model, and share the knowledge for the broader medical community’s benefit.</a:t>
            </a:r>
          </a:p>
        </p:txBody>
      </p:sp>
      <p:grpSp>
        <p:nvGrpSpPr>
          <p:cNvPr id="713" name="Google Shape;713;p31"/>
          <p:cNvGrpSpPr/>
          <p:nvPr/>
        </p:nvGrpSpPr>
        <p:grpSpPr>
          <a:xfrm rot="10800000" flipV="1">
            <a:off x="8121491" y="4570753"/>
            <a:ext cx="1022509" cy="572747"/>
            <a:chOff x="-77" y="3784091"/>
            <a:chExt cx="2423582" cy="1357541"/>
          </a:xfrm>
        </p:grpSpPr>
        <p:sp>
          <p:nvSpPr>
            <p:cNvPr id="714" name="Google Shape;714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6" name="Google Shape;716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" name="Google Shape;719;p31"/>
          <p:cNvGrpSpPr/>
          <p:nvPr/>
        </p:nvGrpSpPr>
        <p:grpSpPr>
          <a:xfrm rot="10800000">
            <a:off x="8121491" y="0"/>
            <a:ext cx="1022509" cy="572747"/>
            <a:chOff x="-77" y="3784091"/>
            <a:chExt cx="2423582" cy="1357541"/>
          </a:xfrm>
        </p:grpSpPr>
        <p:sp>
          <p:nvSpPr>
            <p:cNvPr id="720" name="Google Shape;720;p31"/>
            <p:cNvSpPr/>
            <p:nvPr/>
          </p:nvSpPr>
          <p:spPr>
            <a:xfrm>
              <a:off x="-77" y="4201246"/>
              <a:ext cx="1609391" cy="940370"/>
            </a:xfrm>
            <a:custGeom>
              <a:avLst/>
              <a:gdLst/>
              <a:ahLst/>
              <a:cxnLst/>
              <a:rect l="l" t="t" r="r" b="b"/>
              <a:pathLst>
                <a:path w="33428" h="19530" extrusionOk="0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1"/>
            <p:cNvSpPr/>
            <p:nvPr/>
          </p:nvSpPr>
          <p:spPr>
            <a:xfrm>
              <a:off x="313483" y="3784091"/>
              <a:ext cx="1410360" cy="1357541"/>
            </a:xfrm>
            <a:custGeom>
              <a:avLst/>
              <a:gdLst/>
              <a:ahLst/>
              <a:cxnLst/>
              <a:rect l="l" t="t" r="r" b="b"/>
              <a:pathLst>
                <a:path w="29294" h="28194" extrusionOk="0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1"/>
            <p:cNvSpPr/>
            <p:nvPr/>
          </p:nvSpPr>
          <p:spPr>
            <a:xfrm>
              <a:off x="626560" y="3887658"/>
              <a:ext cx="1253840" cy="1253970"/>
            </a:xfrm>
            <a:custGeom>
              <a:avLst/>
              <a:gdLst/>
              <a:ahLst/>
              <a:cxnLst/>
              <a:rect l="l" t="t" r="r" b="b"/>
              <a:pathLst>
                <a:path w="26043" h="26043" extrusionOk="0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1"/>
            <p:cNvSpPr/>
            <p:nvPr/>
          </p:nvSpPr>
          <p:spPr>
            <a:xfrm>
              <a:off x="940119" y="4201246"/>
              <a:ext cx="1410360" cy="940370"/>
            </a:xfrm>
            <a:custGeom>
              <a:avLst/>
              <a:gdLst/>
              <a:ahLst/>
              <a:cxnLst/>
              <a:rect l="l" t="t" r="r" b="b"/>
              <a:pathLst>
                <a:path w="29294" h="19530" extrusionOk="0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1"/>
            <p:cNvSpPr/>
            <p:nvPr/>
          </p:nvSpPr>
          <p:spPr>
            <a:xfrm>
              <a:off x="1253678" y="4514786"/>
              <a:ext cx="1169827" cy="626817"/>
            </a:xfrm>
            <a:custGeom>
              <a:avLst/>
              <a:gdLst/>
              <a:ahLst/>
              <a:cxnLst/>
              <a:rect l="l" t="t" r="r" b="b"/>
              <a:pathLst>
                <a:path w="24298" h="13018" extrusionOk="0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839;p35">
            <a:extLst>
              <a:ext uri="{FF2B5EF4-FFF2-40B4-BE49-F238E27FC236}">
                <a16:creationId xmlns:a16="http://schemas.microsoft.com/office/drawing/2014/main" id="{566C5FCC-95C7-7598-2C1F-13FB8D6EEEAD}"/>
              </a:ext>
            </a:extLst>
          </p:cNvPr>
          <p:cNvGrpSpPr/>
          <p:nvPr/>
        </p:nvGrpSpPr>
        <p:grpSpPr>
          <a:xfrm rot="16200000">
            <a:off x="1575972" y="349643"/>
            <a:ext cx="51703" cy="1426723"/>
            <a:chOff x="4524300" y="1013625"/>
            <a:chExt cx="95400" cy="3116250"/>
          </a:xfrm>
        </p:grpSpPr>
        <p:sp>
          <p:nvSpPr>
            <p:cNvPr id="3" name="Google Shape;840;p35">
              <a:extLst>
                <a:ext uri="{FF2B5EF4-FFF2-40B4-BE49-F238E27FC236}">
                  <a16:creationId xmlns:a16="http://schemas.microsoft.com/office/drawing/2014/main" id="{5CE69011-3891-0175-06CF-D2EA00945655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41;p35">
              <a:extLst>
                <a:ext uri="{FF2B5EF4-FFF2-40B4-BE49-F238E27FC236}">
                  <a16:creationId xmlns:a16="http://schemas.microsoft.com/office/drawing/2014/main" id="{81ACAE94-7F4F-E35F-F19B-9B30196B2E95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42;p35">
              <a:extLst>
                <a:ext uri="{FF2B5EF4-FFF2-40B4-BE49-F238E27FC236}">
                  <a16:creationId xmlns:a16="http://schemas.microsoft.com/office/drawing/2014/main" id="{CF50F719-1837-30AB-2663-20AEBEEB7911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43;p35">
              <a:extLst>
                <a:ext uri="{FF2B5EF4-FFF2-40B4-BE49-F238E27FC236}">
                  <a16:creationId xmlns:a16="http://schemas.microsoft.com/office/drawing/2014/main" id="{CB95CEE1-E13D-8F46-C75C-6FBF0D1D4AAC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44;p35">
              <a:extLst>
                <a:ext uri="{FF2B5EF4-FFF2-40B4-BE49-F238E27FC236}">
                  <a16:creationId xmlns:a16="http://schemas.microsoft.com/office/drawing/2014/main" id="{AAB723A3-A47C-459C-C911-AAEBB1035E1A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45;p35">
              <a:extLst>
                <a:ext uri="{FF2B5EF4-FFF2-40B4-BE49-F238E27FC236}">
                  <a16:creationId xmlns:a16="http://schemas.microsoft.com/office/drawing/2014/main" id="{DCEE451C-7338-8A94-D47B-89A3F4C46A67}"/>
                </a:ext>
              </a:extLst>
            </p:cNvPr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86E58265-685C-B519-216E-955421A03A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132291" y="2411887"/>
            <a:ext cx="2377440" cy="237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0840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500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519441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Tentative Sc</a:t>
            </a:r>
            <a:r>
              <a:rPr lang="en-US" dirty="0"/>
              <a:t>h</a:t>
            </a:r>
            <a:r>
              <a:rPr lang="en" dirty="0"/>
              <a:t>edule Plan (Gantt Chart)</a:t>
            </a:r>
            <a:endParaRPr dirty="0"/>
          </a:p>
        </p:txBody>
      </p:sp>
      <p:grpSp>
        <p:nvGrpSpPr>
          <p:cNvPr id="2" name="Google Shape;839;p35">
            <a:extLst>
              <a:ext uri="{FF2B5EF4-FFF2-40B4-BE49-F238E27FC236}">
                <a16:creationId xmlns:a16="http://schemas.microsoft.com/office/drawing/2014/main" id="{0E0B62D4-D7D9-5C2E-EF51-47B3120382CB}"/>
              </a:ext>
            </a:extLst>
          </p:cNvPr>
          <p:cNvGrpSpPr/>
          <p:nvPr/>
        </p:nvGrpSpPr>
        <p:grpSpPr>
          <a:xfrm rot="16200000">
            <a:off x="3232161" y="-1332488"/>
            <a:ext cx="45719" cy="4862815"/>
            <a:chOff x="4524298" y="1013625"/>
            <a:chExt cx="95402" cy="3116250"/>
          </a:xfrm>
        </p:grpSpPr>
        <p:sp>
          <p:nvSpPr>
            <p:cNvPr id="3" name="Google Shape;840;p35">
              <a:extLst>
                <a:ext uri="{FF2B5EF4-FFF2-40B4-BE49-F238E27FC236}">
                  <a16:creationId xmlns:a16="http://schemas.microsoft.com/office/drawing/2014/main" id="{66171B65-EE0B-4470-E818-E879630A928F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41;p35">
              <a:extLst>
                <a:ext uri="{FF2B5EF4-FFF2-40B4-BE49-F238E27FC236}">
                  <a16:creationId xmlns:a16="http://schemas.microsoft.com/office/drawing/2014/main" id="{8BB0B297-3B96-A125-4369-4318DE1F9D20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42;p35">
              <a:extLst>
                <a:ext uri="{FF2B5EF4-FFF2-40B4-BE49-F238E27FC236}">
                  <a16:creationId xmlns:a16="http://schemas.microsoft.com/office/drawing/2014/main" id="{98488578-67C0-B8B9-B2C4-885B78610E19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43;p35">
              <a:extLst>
                <a:ext uri="{FF2B5EF4-FFF2-40B4-BE49-F238E27FC236}">
                  <a16:creationId xmlns:a16="http://schemas.microsoft.com/office/drawing/2014/main" id="{97473D9A-E532-8751-DB59-BF65FBC2FFBF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44;p35">
              <a:extLst>
                <a:ext uri="{FF2B5EF4-FFF2-40B4-BE49-F238E27FC236}">
                  <a16:creationId xmlns:a16="http://schemas.microsoft.com/office/drawing/2014/main" id="{06EAC208-6620-AF17-6389-551D9EB9F95C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45;p35">
              <a:extLst>
                <a:ext uri="{FF2B5EF4-FFF2-40B4-BE49-F238E27FC236}">
                  <a16:creationId xmlns:a16="http://schemas.microsoft.com/office/drawing/2014/main" id="{1070CE77-EFC4-EB77-1051-72FBCA03A0CE}"/>
                </a:ext>
              </a:extLst>
            </p:cNvPr>
            <p:cNvSpPr/>
            <p:nvPr/>
          </p:nvSpPr>
          <p:spPr>
            <a:xfrm>
              <a:off x="4524298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A751010-218A-94DE-4313-4CF5EB18A4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6198019"/>
              </p:ext>
            </p:extLst>
          </p:nvPr>
        </p:nvGraphicFramePr>
        <p:xfrm>
          <a:off x="1633731" y="1121778"/>
          <a:ext cx="5196840" cy="40217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p37"/>
          <p:cNvSpPr txBox="1">
            <a:spLocks noGrp="1"/>
          </p:cNvSpPr>
          <p:nvPr>
            <p:ph type="title" idx="4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Literature Review</a:t>
            </a:r>
            <a:endParaRPr dirty="0"/>
          </a:p>
        </p:txBody>
      </p:sp>
      <p:grpSp>
        <p:nvGrpSpPr>
          <p:cNvPr id="2" name="Google Shape;839;p35">
            <a:extLst>
              <a:ext uri="{FF2B5EF4-FFF2-40B4-BE49-F238E27FC236}">
                <a16:creationId xmlns:a16="http://schemas.microsoft.com/office/drawing/2014/main" id="{B225C6B0-06E3-2FC9-7D1B-90D555994921}"/>
              </a:ext>
            </a:extLst>
          </p:cNvPr>
          <p:cNvGrpSpPr/>
          <p:nvPr/>
        </p:nvGrpSpPr>
        <p:grpSpPr>
          <a:xfrm rot="16200000" flipH="1">
            <a:off x="1953525" y="-84332"/>
            <a:ext cx="45719" cy="2320783"/>
            <a:chOff x="4524298" y="1013625"/>
            <a:chExt cx="95402" cy="3116250"/>
          </a:xfrm>
        </p:grpSpPr>
        <p:sp>
          <p:nvSpPr>
            <p:cNvPr id="3" name="Google Shape;840;p35">
              <a:extLst>
                <a:ext uri="{FF2B5EF4-FFF2-40B4-BE49-F238E27FC236}">
                  <a16:creationId xmlns:a16="http://schemas.microsoft.com/office/drawing/2014/main" id="{159BC930-6A92-B931-AFD7-4258DD460D64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41;p35">
              <a:extLst>
                <a:ext uri="{FF2B5EF4-FFF2-40B4-BE49-F238E27FC236}">
                  <a16:creationId xmlns:a16="http://schemas.microsoft.com/office/drawing/2014/main" id="{01EF032B-E4F4-3E6B-037F-F9F83FCE5BDD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842;p35">
              <a:extLst>
                <a:ext uri="{FF2B5EF4-FFF2-40B4-BE49-F238E27FC236}">
                  <a16:creationId xmlns:a16="http://schemas.microsoft.com/office/drawing/2014/main" id="{D753622C-008E-D5B7-871A-CDD1D42CDE2A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43;p35">
              <a:extLst>
                <a:ext uri="{FF2B5EF4-FFF2-40B4-BE49-F238E27FC236}">
                  <a16:creationId xmlns:a16="http://schemas.microsoft.com/office/drawing/2014/main" id="{3C502883-13B1-5221-256A-C2B63D070F26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44;p35">
              <a:extLst>
                <a:ext uri="{FF2B5EF4-FFF2-40B4-BE49-F238E27FC236}">
                  <a16:creationId xmlns:a16="http://schemas.microsoft.com/office/drawing/2014/main" id="{BA4255C7-0656-EF9D-7540-AB0B0133BE46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45;p35">
              <a:extLst>
                <a:ext uri="{FF2B5EF4-FFF2-40B4-BE49-F238E27FC236}">
                  <a16:creationId xmlns:a16="http://schemas.microsoft.com/office/drawing/2014/main" id="{58FDCBAB-014B-AAC6-B4EB-D5AE0208A342}"/>
                </a:ext>
              </a:extLst>
            </p:cNvPr>
            <p:cNvSpPr/>
            <p:nvPr/>
          </p:nvSpPr>
          <p:spPr>
            <a:xfrm>
              <a:off x="4524298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7" name="Google Shape;1445;p57">
            <a:extLst>
              <a:ext uri="{FF2B5EF4-FFF2-40B4-BE49-F238E27FC236}">
                <a16:creationId xmlns:a16="http://schemas.microsoft.com/office/drawing/2014/main" id="{EE906163-41D6-B29E-E458-8AB6F89B0BC8}"/>
              </a:ext>
            </a:extLst>
          </p:cNvPr>
          <p:cNvCxnSpPr>
            <a:cxnSpLocks/>
            <a:stCxn id="18" idx="0"/>
            <a:endCxn id="23" idx="2"/>
          </p:cNvCxnSpPr>
          <p:nvPr/>
        </p:nvCxnSpPr>
        <p:spPr>
          <a:xfrm>
            <a:off x="1153193" y="1360350"/>
            <a:ext cx="0" cy="179928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446;p57">
            <a:extLst>
              <a:ext uri="{FF2B5EF4-FFF2-40B4-BE49-F238E27FC236}">
                <a16:creationId xmlns:a16="http://schemas.microsoft.com/office/drawing/2014/main" id="{C7EBE804-C348-8AFA-D185-3F14F82931BA}"/>
              </a:ext>
            </a:extLst>
          </p:cNvPr>
          <p:cNvSpPr/>
          <p:nvPr/>
        </p:nvSpPr>
        <p:spPr>
          <a:xfrm>
            <a:off x="815993" y="1360350"/>
            <a:ext cx="674400" cy="214500"/>
          </a:xfrm>
          <a:prstGeom prst="roundRect">
            <a:avLst>
              <a:gd name="adj" fmla="val 16667"/>
            </a:avLst>
          </a:prstGeom>
          <a:solidFill>
            <a:schemeClr val="tx1">
              <a:lumMod val="90000"/>
            </a:schemeClr>
          </a:solidFill>
          <a:ln w="9525" cap="flat" cmpd="sng">
            <a:solidFill>
              <a:schemeClr val="tx1">
                <a:lumMod val="9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" name="Google Shape;1462;p57">
            <a:extLst>
              <a:ext uri="{FF2B5EF4-FFF2-40B4-BE49-F238E27FC236}">
                <a16:creationId xmlns:a16="http://schemas.microsoft.com/office/drawing/2014/main" id="{34FD8540-BF4E-B1E7-528A-28BB66C64079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1490393" y="1467600"/>
            <a:ext cx="177300" cy="0"/>
          </a:xfrm>
          <a:prstGeom prst="straightConnector1">
            <a:avLst/>
          </a:prstGeom>
          <a:noFill/>
          <a:ln w="19050" cap="flat" cmpd="sng">
            <a:solidFill>
              <a:schemeClr val="tx1">
                <a:lumMod val="90000"/>
              </a:schemeClr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1" name="Google Shape;1446;p57">
            <a:extLst>
              <a:ext uri="{FF2B5EF4-FFF2-40B4-BE49-F238E27FC236}">
                <a16:creationId xmlns:a16="http://schemas.microsoft.com/office/drawing/2014/main" id="{60A55B3C-A512-81AC-2B18-0286E19B2705}"/>
              </a:ext>
            </a:extLst>
          </p:cNvPr>
          <p:cNvSpPr/>
          <p:nvPr/>
        </p:nvSpPr>
        <p:spPr>
          <a:xfrm>
            <a:off x="823613" y="2107110"/>
            <a:ext cx="674400" cy="214500"/>
          </a:xfrm>
          <a:prstGeom prst="roundRect">
            <a:avLst>
              <a:gd name="adj" fmla="val 16667"/>
            </a:avLst>
          </a:prstGeom>
          <a:solidFill>
            <a:schemeClr val="tx1">
              <a:lumMod val="75000"/>
            </a:schemeClr>
          </a:solidFill>
          <a:ln w="9525" cap="flat" cmpd="sng">
            <a:solidFill>
              <a:schemeClr val="tx1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" name="Google Shape;1462;p57">
            <a:extLst>
              <a:ext uri="{FF2B5EF4-FFF2-40B4-BE49-F238E27FC236}">
                <a16:creationId xmlns:a16="http://schemas.microsoft.com/office/drawing/2014/main" id="{3508D5C3-32A2-11D5-1E59-26A1D10B5379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1498013" y="2214360"/>
            <a:ext cx="177300" cy="0"/>
          </a:xfrm>
          <a:prstGeom prst="straightConnector1">
            <a:avLst/>
          </a:prstGeom>
          <a:noFill/>
          <a:ln w="19050" cap="flat" cmpd="sng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" name="Google Shape;1446;p57">
            <a:extLst>
              <a:ext uri="{FF2B5EF4-FFF2-40B4-BE49-F238E27FC236}">
                <a16:creationId xmlns:a16="http://schemas.microsoft.com/office/drawing/2014/main" id="{3EC1160B-3660-E16F-C285-84A608185947}"/>
              </a:ext>
            </a:extLst>
          </p:cNvPr>
          <p:cNvSpPr/>
          <p:nvPr/>
        </p:nvSpPr>
        <p:spPr>
          <a:xfrm>
            <a:off x="815993" y="2945130"/>
            <a:ext cx="674400" cy="214500"/>
          </a:xfrm>
          <a:prstGeom prst="roundRect">
            <a:avLst>
              <a:gd name="adj" fmla="val 16667"/>
            </a:avLst>
          </a:prstGeom>
          <a:solidFill>
            <a:schemeClr val="tx1">
              <a:lumMod val="50000"/>
            </a:schemeClr>
          </a:solidFill>
          <a:ln w="9525" cap="flat" cmpd="sng">
            <a:solidFill>
              <a:schemeClr val="tx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" name="Google Shape;1462;p57">
            <a:extLst>
              <a:ext uri="{FF2B5EF4-FFF2-40B4-BE49-F238E27FC236}">
                <a16:creationId xmlns:a16="http://schemas.microsoft.com/office/drawing/2014/main" id="{31437C54-582D-A922-A3B8-3997DDF3541B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1490393" y="3052380"/>
            <a:ext cx="177300" cy="0"/>
          </a:xfrm>
          <a:prstGeom prst="straightConnector1">
            <a:avLst/>
          </a:prstGeom>
          <a:noFill/>
          <a:ln w="19050" cap="flat" cmpd="sng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E788FD2-107A-7106-03E3-60FF7328EC66}"/>
              </a:ext>
            </a:extLst>
          </p:cNvPr>
          <p:cNvSpPr txBox="1"/>
          <p:nvPr/>
        </p:nvSpPr>
        <p:spPr>
          <a:xfrm>
            <a:off x="1972010" y="1205990"/>
            <a:ext cx="52365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9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Machine Learning Methods for Diagnosing ADHD Disorder Using Functional and Structural MRI: A Survey </a:t>
            </a:r>
            <a:r>
              <a:rPr lang="en-US" b="1" dirty="0">
                <a:solidFill>
                  <a:schemeClr val="tx1">
                    <a:lumMod val="9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 action="ppaction://hlinksldjump"/>
              </a:rPr>
              <a:t>[1]</a:t>
            </a:r>
            <a:endParaRPr lang="en-US" b="1" dirty="0">
              <a:solidFill>
                <a:schemeClr val="tx1">
                  <a:lumMod val="9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F3B3EA-90F4-7BBC-CDAE-170B0EB03BD0}"/>
              </a:ext>
            </a:extLst>
          </p:cNvPr>
          <p:cNvSpPr txBox="1"/>
          <p:nvPr/>
        </p:nvSpPr>
        <p:spPr>
          <a:xfrm>
            <a:off x="1972009" y="1998380"/>
            <a:ext cx="52365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Abnormal Functional Resting-State Networks in ADHD: Graph Theory and Pattern Recognition Analysis of fMRI Data </a:t>
            </a:r>
            <a:r>
              <a:rPr lang="en-US" b="1" dirty="0">
                <a:solidFill>
                  <a:schemeClr val="tx1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 action="ppaction://hlinksldjump"/>
              </a:rPr>
              <a:t>[2]</a:t>
            </a:r>
            <a:endParaRPr lang="en-US" b="1" dirty="0">
              <a:solidFill>
                <a:schemeClr val="tx1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8A8111A-5A89-E517-4E5F-5C30272D259A}"/>
              </a:ext>
            </a:extLst>
          </p:cNvPr>
          <p:cNvSpPr txBox="1"/>
          <p:nvPr/>
        </p:nvSpPr>
        <p:spPr>
          <a:xfrm>
            <a:off x="1972009" y="2790770"/>
            <a:ext cx="52365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ADHD Detection Using Machine Learning Algorithms and EEG Brain Signals </a:t>
            </a:r>
            <a:r>
              <a:rPr lang="en-US" b="1" dirty="0">
                <a:solidFill>
                  <a:schemeClr val="tx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3" action="ppaction://hlinksldjump"/>
              </a:rPr>
              <a:t>[3]</a:t>
            </a:r>
            <a:endParaRPr lang="en-US" b="1" dirty="0">
              <a:solidFill>
                <a:schemeClr val="tx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3" grpId="0" animBg="1"/>
      <p:bldP spid="26" grpId="0"/>
      <p:bldP spid="27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8"/>
          <p:cNvSpPr txBox="1">
            <a:spLocks noGrp="1"/>
          </p:cNvSpPr>
          <p:nvPr>
            <p:ph type="title"/>
          </p:nvPr>
        </p:nvSpPr>
        <p:spPr>
          <a:xfrm>
            <a:off x="222455" y="1336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Diagrams</a:t>
            </a:r>
            <a:endParaRPr dirty="0"/>
          </a:p>
        </p:txBody>
      </p:sp>
      <p:grpSp>
        <p:nvGrpSpPr>
          <p:cNvPr id="14" name="Google Shape;839;p35">
            <a:extLst>
              <a:ext uri="{FF2B5EF4-FFF2-40B4-BE49-F238E27FC236}">
                <a16:creationId xmlns:a16="http://schemas.microsoft.com/office/drawing/2014/main" id="{C81BABCF-CCF1-BD93-933D-2D15801A4F58}"/>
              </a:ext>
            </a:extLst>
          </p:cNvPr>
          <p:cNvGrpSpPr/>
          <p:nvPr/>
        </p:nvGrpSpPr>
        <p:grpSpPr>
          <a:xfrm rot="16200000" flipH="1">
            <a:off x="900419" y="64830"/>
            <a:ext cx="45719" cy="1209659"/>
            <a:chOff x="4524298" y="1013625"/>
            <a:chExt cx="95402" cy="3116250"/>
          </a:xfrm>
        </p:grpSpPr>
        <p:sp>
          <p:nvSpPr>
            <p:cNvPr id="15" name="Google Shape;840;p35">
              <a:extLst>
                <a:ext uri="{FF2B5EF4-FFF2-40B4-BE49-F238E27FC236}">
                  <a16:creationId xmlns:a16="http://schemas.microsoft.com/office/drawing/2014/main" id="{F3AE9272-54E3-DAB1-A1CC-BBD54C8914FD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41;p35">
              <a:extLst>
                <a:ext uri="{FF2B5EF4-FFF2-40B4-BE49-F238E27FC236}">
                  <a16:creationId xmlns:a16="http://schemas.microsoft.com/office/drawing/2014/main" id="{B4E0C1B2-9117-46BD-896E-B8CCD53F4E6B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42;p35">
              <a:extLst>
                <a:ext uri="{FF2B5EF4-FFF2-40B4-BE49-F238E27FC236}">
                  <a16:creationId xmlns:a16="http://schemas.microsoft.com/office/drawing/2014/main" id="{37788FBD-F7C0-597A-1B9B-9069CE05B554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43;p35">
              <a:extLst>
                <a:ext uri="{FF2B5EF4-FFF2-40B4-BE49-F238E27FC236}">
                  <a16:creationId xmlns:a16="http://schemas.microsoft.com/office/drawing/2014/main" id="{D05C3323-EBDA-6D25-F37B-2F149ED53E3B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44;p35">
              <a:extLst>
                <a:ext uri="{FF2B5EF4-FFF2-40B4-BE49-F238E27FC236}">
                  <a16:creationId xmlns:a16="http://schemas.microsoft.com/office/drawing/2014/main" id="{DADE5800-5555-A293-566C-AC82BBCB0944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845;p35">
              <a:extLst>
                <a:ext uri="{FF2B5EF4-FFF2-40B4-BE49-F238E27FC236}">
                  <a16:creationId xmlns:a16="http://schemas.microsoft.com/office/drawing/2014/main" id="{A27E131C-1D95-C0D1-94F2-0DB1E4BDEED2}"/>
                </a:ext>
              </a:extLst>
            </p:cNvPr>
            <p:cNvSpPr/>
            <p:nvPr/>
          </p:nvSpPr>
          <p:spPr>
            <a:xfrm>
              <a:off x="4524298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CA46282-0F11-2B28-AD15-F1FAEF61E534}"/>
              </a:ext>
            </a:extLst>
          </p:cNvPr>
          <p:cNvGrpSpPr/>
          <p:nvPr/>
        </p:nvGrpSpPr>
        <p:grpSpPr>
          <a:xfrm>
            <a:off x="247397" y="806449"/>
            <a:ext cx="3086353" cy="2132990"/>
            <a:chOff x="247397" y="806449"/>
            <a:chExt cx="3086353" cy="213299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C209CDD2-BCAB-EFB2-7010-5DD1BF5B56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734" t="6165" r="5721" b="5149"/>
            <a:stretch/>
          </p:blipFill>
          <p:spPr>
            <a:xfrm>
              <a:off x="318448" y="806449"/>
              <a:ext cx="3015302" cy="1771741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B06F996-4ED7-D6C4-7761-A458B15BAFBE}"/>
                </a:ext>
              </a:extLst>
            </p:cNvPr>
            <p:cNvSpPr txBox="1"/>
            <p:nvPr/>
          </p:nvSpPr>
          <p:spPr>
            <a:xfrm>
              <a:off x="247397" y="2677829"/>
              <a:ext cx="205765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spc="600" dirty="0">
                  <a:solidFill>
                    <a:schemeClr val="tx1">
                      <a:lumMod val="90000"/>
                    </a:schemeClr>
                  </a:solidFill>
                  <a:latin typeface="Oswald" panose="00000500000000000000" charset="0"/>
                  <a:ea typeface="Roboto" panose="02000000000000000000" charset="0"/>
                  <a:cs typeface="Roboto" panose="02000000000000000000" charset="0"/>
                </a:rPr>
                <a:t>BLOCK DIAGRAM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AF528C4-E3CD-2268-65F1-6ACBF966DFE0}"/>
              </a:ext>
            </a:extLst>
          </p:cNvPr>
          <p:cNvGrpSpPr/>
          <p:nvPr/>
        </p:nvGrpSpPr>
        <p:grpSpPr>
          <a:xfrm>
            <a:off x="4098477" y="133600"/>
            <a:ext cx="3177345" cy="3067449"/>
            <a:chOff x="4098477" y="133600"/>
            <a:chExt cx="3177345" cy="3067449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A7F6867-DA54-E80F-5930-AC98D3F105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/>
            <a:stretch/>
          </p:blipFill>
          <p:spPr>
            <a:xfrm>
              <a:off x="4098477" y="133600"/>
              <a:ext cx="3177345" cy="2767939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B091B1C-4352-9D84-8DF2-4119E5770E22}"/>
                </a:ext>
              </a:extLst>
            </p:cNvPr>
            <p:cNvSpPr txBox="1"/>
            <p:nvPr/>
          </p:nvSpPr>
          <p:spPr>
            <a:xfrm>
              <a:off x="4743449" y="2939439"/>
              <a:ext cx="215041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300" dirty="0">
                  <a:solidFill>
                    <a:schemeClr val="tx1">
                      <a:lumMod val="90000"/>
                    </a:schemeClr>
                  </a:solidFill>
                  <a:latin typeface="Oswald" panose="00000500000000000000" charset="0"/>
                  <a:ea typeface="Roboto" panose="02000000000000000000" charset="0"/>
                  <a:cs typeface="Roboto" panose="02000000000000000000" charset="0"/>
                </a:rPr>
                <a:t>FLOW CHART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A3F5CAF-7C99-0C86-AF2D-047A12D1E399}"/>
              </a:ext>
            </a:extLst>
          </p:cNvPr>
          <p:cNvGrpSpPr/>
          <p:nvPr/>
        </p:nvGrpSpPr>
        <p:grpSpPr>
          <a:xfrm>
            <a:off x="2252114" y="2464724"/>
            <a:ext cx="2927999" cy="2601304"/>
            <a:chOff x="2252114" y="2464724"/>
            <a:chExt cx="2927999" cy="260130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961AB9D-A5B5-65E3-DE2B-C77CD9253B5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52115" y="2464724"/>
              <a:ext cx="2927998" cy="2329276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718CEC5-B3CE-B647-F89E-D8FD87314C62}"/>
                </a:ext>
              </a:extLst>
            </p:cNvPr>
            <p:cNvSpPr txBox="1"/>
            <p:nvPr/>
          </p:nvSpPr>
          <p:spPr>
            <a:xfrm>
              <a:off x="2252114" y="4804418"/>
              <a:ext cx="292799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600" dirty="0">
                  <a:solidFill>
                    <a:schemeClr val="tx1">
                      <a:lumMod val="90000"/>
                    </a:schemeClr>
                  </a:solidFill>
                  <a:latin typeface="Oswald" panose="00000500000000000000" charset="0"/>
                  <a:ea typeface="Roboto" panose="02000000000000000000" charset="0"/>
                  <a:cs typeface="Roboto" panose="02000000000000000000" charset="0"/>
                </a:rPr>
                <a:t>PROCESS MODEL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CF549A6-851F-56EE-12EF-AE33AF91F822}"/>
              </a:ext>
            </a:extLst>
          </p:cNvPr>
          <p:cNvGrpSpPr/>
          <p:nvPr/>
        </p:nvGrpSpPr>
        <p:grpSpPr>
          <a:xfrm>
            <a:off x="6389472" y="2331124"/>
            <a:ext cx="2423334" cy="2731909"/>
            <a:chOff x="6389472" y="2331124"/>
            <a:chExt cx="2423334" cy="2731909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737C481C-70A4-AE72-AD78-2826315B2B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89472" y="2331124"/>
              <a:ext cx="2423334" cy="2462876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7DDA015-0DC8-01A9-68E2-AADADFF59CE3}"/>
                </a:ext>
              </a:extLst>
            </p:cNvPr>
            <p:cNvSpPr txBox="1"/>
            <p:nvPr/>
          </p:nvSpPr>
          <p:spPr>
            <a:xfrm>
              <a:off x="6389472" y="4801423"/>
              <a:ext cx="242333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spc="600" dirty="0">
                  <a:solidFill>
                    <a:schemeClr val="tx1">
                      <a:lumMod val="90000"/>
                    </a:schemeClr>
                  </a:solidFill>
                  <a:latin typeface="Oswald" panose="00000500000000000000" charset="0"/>
                  <a:ea typeface="Roboto" panose="02000000000000000000" charset="0"/>
                  <a:cs typeface="Roboto" panose="02000000000000000000" charset="0"/>
                </a:rPr>
                <a:t>SYSTEM MODEL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  <a:effectLst/>
      </p:bgPr>
    </p:bg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885;p38">
            <a:extLst>
              <a:ext uri="{FF2B5EF4-FFF2-40B4-BE49-F238E27FC236}">
                <a16:creationId xmlns:a16="http://schemas.microsoft.com/office/drawing/2014/main" id="{92F069B1-1091-88D7-04C1-3BBDF27E8D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5893" y="2942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90000"/>
                  </a:schemeClr>
                </a:solidFill>
              </a:rPr>
              <a:t>Implementation</a:t>
            </a:r>
            <a:endParaRPr dirty="0">
              <a:solidFill>
                <a:schemeClr val="tx1">
                  <a:lumMod val="90000"/>
                </a:schemeClr>
              </a:solidFill>
            </a:endParaRPr>
          </a:p>
        </p:txBody>
      </p:sp>
      <p:grpSp>
        <p:nvGrpSpPr>
          <p:cNvPr id="13" name="Google Shape;839;p35">
            <a:extLst>
              <a:ext uri="{FF2B5EF4-FFF2-40B4-BE49-F238E27FC236}">
                <a16:creationId xmlns:a16="http://schemas.microsoft.com/office/drawing/2014/main" id="{1BE1AB04-7A8E-8772-1D9B-81C5BF72AA21}"/>
              </a:ext>
            </a:extLst>
          </p:cNvPr>
          <p:cNvGrpSpPr/>
          <p:nvPr/>
        </p:nvGrpSpPr>
        <p:grpSpPr>
          <a:xfrm rot="16200000">
            <a:off x="1654553" y="-186461"/>
            <a:ext cx="45719" cy="2031051"/>
            <a:chOff x="4524298" y="1013625"/>
            <a:chExt cx="95402" cy="3116250"/>
          </a:xfrm>
        </p:grpSpPr>
        <p:sp>
          <p:nvSpPr>
            <p:cNvPr id="14" name="Google Shape;840;p35">
              <a:extLst>
                <a:ext uri="{FF2B5EF4-FFF2-40B4-BE49-F238E27FC236}">
                  <a16:creationId xmlns:a16="http://schemas.microsoft.com/office/drawing/2014/main" id="{5DBE058C-6FC3-E785-99C1-501371976204}"/>
                </a:ext>
              </a:extLst>
            </p:cNvPr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41;p35">
              <a:extLst>
                <a:ext uri="{FF2B5EF4-FFF2-40B4-BE49-F238E27FC236}">
                  <a16:creationId xmlns:a16="http://schemas.microsoft.com/office/drawing/2014/main" id="{6132A000-E007-3E7B-FD8D-08C7A9D6E2BA}"/>
                </a:ext>
              </a:extLst>
            </p:cNvPr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42;p35">
              <a:extLst>
                <a:ext uri="{FF2B5EF4-FFF2-40B4-BE49-F238E27FC236}">
                  <a16:creationId xmlns:a16="http://schemas.microsoft.com/office/drawing/2014/main" id="{134A6155-EBAD-2B43-0546-BB6FB53F229F}"/>
                </a:ext>
              </a:extLst>
            </p:cNvPr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43;p35">
              <a:extLst>
                <a:ext uri="{FF2B5EF4-FFF2-40B4-BE49-F238E27FC236}">
                  <a16:creationId xmlns:a16="http://schemas.microsoft.com/office/drawing/2014/main" id="{A3075933-6560-BB85-723D-96420CA08B25}"/>
                </a:ext>
              </a:extLst>
            </p:cNvPr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44;p35">
              <a:extLst>
                <a:ext uri="{FF2B5EF4-FFF2-40B4-BE49-F238E27FC236}">
                  <a16:creationId xmlns:a16="http://schemas.microsoft.com/office/drawing/2014/main" id="{11EC2351-F6CB-C1DB-1B56-52B49DEB3CE8}"/>
                </a:ext>
              </a:extLst>
            </p:cNvPr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45;p35">
              <a:extLst>
                <a:ext uri="{FF2B5EF4-FFF2-40B4-BE49-F238E27FC236}">
                  <a16:creationId xmlns:a16="http://schemas.microsoft.com/office/drawing/2014/main" id="{399AFF73-5711-152B-87BD-DA3323F6176E}"/>
                </a:ext>
              </a:extLst>
            </p:cNvPr>
            <p:cNvSpPr/>
            <p:nvPr/>
          </p:nvSpPr>
          <p:spPr>
            <a:xfrm>
              <a:off x="4524298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AB9CC2CF-4011-9D0D-F7BD-CF60A412DCE8}"/>
              </a:ext>
            </a:extLst>
          </p:cNvPr>
          <p:cNvSpPr txBox="1"/>
          <p:nvPr/>
        </p:nvSpPr>
        <p:spPr>
          <a:xfrm>
            <a:off x="565893" y="953929"/>
            <a:ext cx="4114057" cy="4149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accent1">
                    <a:lumMod val="90000"/>
                  </a:schemeClr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For Data Manipulation and Operations</a:t>
            </a: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Libraries:</a:t>
            </a:r>
          </a:p>
          <a:p>
            <a:pPr marL="171450" indent="-1714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NumPy (performing any mathematical or scientific calculation)</a:t>
            </a:r>
          </a:p>
          <a:p>
            <a:pPr marL="171450" indent="-1714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Pandas(used for data wrangling and data manipulation purposes) Matplotlib(used for creating static, animated, and interactive visualizations) </a:t>
            </a:r>
          </a:p>
          <a:p>
            <a:pPr marL="171450" indent="-1714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Scikit-Learn(to implement machine learning models and statistical modeling) </a:t>
            </a:r>
          </a:p>
          <a:p>
            <a:pPr marL="171450" indent="-1714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Tensor Flow(used for deep learning or machine learning problems such as Classification, Perception, Understanding, Discovering Prediction, and Creation) </a:t>
            </a:r>
          </a:p>
          <a:p>
            <a:pPr>
              <a:lnSpc>
                <a:spcPct val="150000"/>
              </a:lnSpc>
              <a:buClr>
                <a:schemeClr val="bg1"/>
              </a:buClr>
            </a:pPr>
            <a:r>
              <a:rPr lang="en-US" sz="11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Framework: </a:t>
            </a:r>
          </a:p>
          <a:p>
            <a:pPr marL="171450" indent="-1714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PyTorch (PyTorch is an open-source machine learning (ML) framework based on the Python programming language and the Torch library)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EDA8D0C-4578-2F2A-AE4D-2D296823E766}"/>
              </a:ext>
            </a:extLst>
          </p:cNvPr>
          <p:cNvSpPr txBox="1"/>
          <p:nvPr/>
        </p:nvSpPr>
        <p:spPr>
          <a:xfrm>
            <a:off x="4828880" y="866974"/>
            <a:ext cx="40132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accent1">
                    <a:lumMod val="90000"/>
                  </a:schemeClr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User Interface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 React will be used for the Front-End UI Implementation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4CE35E7-AA73-5C1D-262B-99F9A9739F32}"/>
              </a:ext>
            </a:extLst>
          </p:cNvPr>
          <p:cNvSpPr txBox="1"/>
          <p:nvPr/>
        </p:nvSpPr>
        <p:spPr>
          <a:xfrm>
            <a:off x="4828880" y="1525181"/>
            <a:ext cx="401326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accent1">
                    <a:lumMod val="90000"/>
                  </a:schemeClr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Database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 Due to the secure nature of user data in the project we have decided to use PostgreSQL in Place of MongoDB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063BF4-3300-2D2A-3F5D-6F7C12F6E8AD}"/>
              </a:ext>
            </a:extLst>
          </p:cNvPr>
          <p:cNvSpPr txBox="1"/>
          <p:nvPr/>
        </p:nvSpPr>
        <p:spPr>
          <a:xfrm>
            <a:off x="4828880" y="2571750"/>
            <a:ext cx="401326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accent1">
                    <a:lumMod val="90000"/>
                  </a:schemeClr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Back-End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Roboto" panose="02000000000000000000" charset="0"/>
                <a:ea typeface="Roboto" panose="02000000000000000000" charset="0"/>
                <a:cs typeface="Roboto" panose="02000000000000000000" charset="0"/>
              </a:rPr>
              <a:t>- For Backend implementation, we will use express.js for routing and servers, and node.js for real-time connectivity to the database.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</TotalTime>
  <Words>966</Words>
  <Application>Microsoft Office PowerPoint</Application>
  <PresentationFormat>On-screen Show (16:9)</PresentationFormat>
  <Paragraphs>104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Roboto</vt:lpstr>
      <vt:lpstr>Arial</vt:lpstr>
      <vt:lpstr>Oswald</vt:lpstr>
      <vt:lpstr>Software Development Bussines Plan by Slidesgo</vt:lpstr>
      <vt:lpstr>Web Application For ADHD Detection Using Machine Learning and Deep Learning</vt:lpstr>
      <vt:lpstr>TABLE OF CONTENTS</vt:lpstr>
      <vt:lpstr>Problem Statement</vt:lpstr>
      <vt:lpstr>Objectives</vt:lpstr>
      <vt:lpstr>Objectives</vt:lpstr>
      <vt:lpstr>Tentative Schedule Plan (Gantt Chart)</vt:lpstr>
      <vt:lpstr>Literature Review</vt:lpstr>
      <vt:lpstr>Diagrams</vt:lpstr>
      <vt:lpstr>Implementation</vt:lpstr>
      <vt:lpstr>Expected Results</vt:lpstr>
      <vt:lpstr>Expected Results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Application For ADHD Detection Using Machine Learning and Deep Learning</dc:title>
  <cp:lastModifiedBy>Zaryab Khan</cp:lastModifiedBy>
  <cp:revision>9</cp:revision>
  <dcterms:modified xsi:type="dcterms:W3CDTF">2023-10-01T21:42:47Z</dcterms:modified>
</cp:coreProperties>
</file>